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pn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60" r:id="rId3"/>
    <p:sldId id="257" r:id="rId4"/>
    <p:sldId id="290" r:id="rId5"/>
    <p:sldId id="288" r:id="rId6"/>
    <p:sldId id="291" r:id="rId7"/>
    <p:sldId id="287" r:id="rId8"/>
    <p:sldId id="285" r:id="rId9"/>
    <p:sldId id="261" r:id="rId10"/>
    <p:sldId id="281" r:id="rId11"/>
    <p:sldId id="292" r:id="rId12"/>
    <p:sldId id="282" r:id="rId13"/>
    <p:sldId id="294" r:id="rId14"/>
    <p:sldId id="295" r:id="rId15"/>
    <p:sldId id="296" r:id="rId16"/>
    <p:sldId id="293" r:id="rId17"/>
    <p:sldId id="283" r:id="rId18"/>
    <p:sldId id="259" r:id="rId19"/>
    <p:sldId id="280" r:id="rId20"/>
    <p:sldId id="263" r:id="rId21"/>
    <p:sldId id="276" r:id="rId22"/>
  </p:sldIdLst>
  <p:sldSz cx="12192000" cy="6858000"/>
  <p:notesSz cx="6858000" cy="9144000"/>
  <p:embeddedFontLst>
    <p:embeddedFont>
      <p:font typeface="Abril Fatface" panose="02000503000000020003" pitchFamily="2" charset="0"/>
      <p:regular r:id="rId24"/>
    </p:embeddedFont>
    <p:embeddedFont>
      <p:font typeface="Aldrich"/>
      <p:regular r:id="rId25"/>
    </p:embeddedFont>
    <p:embeddedFont>
      <p:font typeface="Barlow Condensed" panose="00000506000000000000" pitchFamily="2" charset="0"/>
      <p:regular r:id="rId26"/>
      <p:bold r:id="rId27"/>
      <p:italic r:id="rId28"/>
      <p:boldItalic r:id="rId29"/>
    </p:embeddedFont>
    <p:embeddedFont>
      <p:font typeface="Cascadia Code" panose="020B0609020000020004" pitchFamily="49" charset="0"/>
      <p:regular r:id="rId30"/>
      <p:bold r:id="rId31"/>
      <p:italic r:id="rId32"/>
      <p:boldItalic r:id="rId33"/>
    </p:embeddedFont>
    <p:embeddedFont>
      <p:font typeface="Cascadia Code PL SemiBold" panose="020B0609020000020004"/>
      <p:bold r:id="rId34"/>
      <p:boldItalic r:id="rId35"/>
    </p:embeddedFont>
    <p:embeddedFont>
      <p:font typeface="Catamaran"/>
      <p:regular r:id="rId36"/>
      <p:bold r:id="rId37"/>
    </p:embeddedFont>
    <p:embeddedFont>
      <p:font typeface="Roboto" panose="02000000000000000000" pitchFamily="2" charset="0"/>
      <p:regular r:id="rId38"/>
      <p:bold r:id="rId39"/>
      <p:italic r:id="rId40"/>
      <p:boldItalic r:id="rId41"/>
    </p:embeddedFont>
    <p:embeddedFont>
      <p:font typeface="Segoe Script" panose="030B0504020000000003" pitchFamily="66" charset="0"/>
      <p:regular r:id="rId42"/>
      <p:bold r:id="rId43"/>
    </p:embeddedFont>
    <p:embeddedFont>
      <p:font typeface="Segoe UI" panose="020B0502040204020203" pitchFamily="34" charset="0"/>
      <p:regular r:id="rId44"/>
      <p:bold r:id="rId45"/>
      <p:italic r:id="rId46"/>
      <p:boldItalic r:id="rId47"/>
    </p:embeddedFont>
    <p:embeddedFont>
      <p:font typeface="Segoe UI Semibold" panose="020B0702040204020203" pitchFamily="34" charset="0"/>
      <p:bold r:id="rId48"/>
      <p:boldItalic r:id="rId49"/>
    </p:embeddedFont>
    <p:embeddedFont>
      <p:font typeface="Ubuntu Condensed" panose="020B0506030602030204" pitchFamily="3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EE64D4"/>
    <a:srgbClr val="181818"/>
    <a:srgbClr val="1E1E1F"/>
    <a:srgbClr val="50E6FF"/>
    <a:srgbClr val="C74325"/>
    <a:srgbClr val="CCCCCC"/>
    <a:srgbClr val="A30046"/>
    <a:srgbClr val="3E3E42"/>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varScale="1">
        <p:scale>
          <a:sx n="77" d="100"/>
          <a:sy n="77" d="100"/>
        </p:scale>
        <p:origin x="1094" y="2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8:41.588"/>
    </inkml:context>
    <inkml:brush xml:id="br0">
      <inkml:brushProperty name="width" value="0.1" units="cm"/>
      <inkml:brushProperty name="height" value="0.1" units="cm"/>
      <inkml:brushProperty name="color" value="#C74325"/>
    </inkml:brush>
  </inkml:definitions>
  <inkml:trace contextRef="#ctx0" brushRef="#br0">1475 1 24575,'-5'10'0,"-8"15"0,-22 19 0,-16 28 0,-16 24 0,-17 21 0,-16 35 0,-18 12 0,-20 15 0,-14 10 0,-2-1 0,-2-16 0,15-22 0,27-31 0,26-35 0,29-33-8191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6.911"/>
    </inkml:context>
    <inkml:brush xml:id="br0">
      <inkml:brushProperty name="width" value="0.1" units="cm"/>
      <inkml:brushProperty name="height" value="0.1" units="cm"/>
      <inkml:brushProperty name="color" value="#C74325"/>
    </inkml:brush>
  </inkml:definitions>
  <inkml:trace contextRef="#ctx0" brushRef="#br0">362 0 24575,'-5'1'0,"1"1"0,-1-1 0,1 1 0,0 0 0,-1 0 0,1 1 0,0-1 0,0 1 0,0 0 0,1 0 0,-1 0 0,1 0 0,0 1 0,-1 0 0,-2 4 0,-4 3 0,-39 46 0,-74 110 0,36-44 0,87-122 0,-4 3 0,0 1 0,1 0 0,0 0 0,0 0 0,0 0 0,-2 7 0,5-10 0,-1-1 0,1 1 0,0-1 0,0 1 0,0-1 0,0 1 0,0-1 0,0 1 0,0-1 0,0 1 0,1-1 0,-1 0 0,1 1 0,-1-1 0,1 1 0,-1-1 0,1 0 0,0 1 0,0-1 0,-1 0 0,1 0 0,0 0 0,0 0 0,0 0 0,0 0 0,1 0 0,-1 0 0,0 0 0,0 0 0,2 0 0,42 26 0,62 26 0,5 2 0,60 49-1365,-135-76-5461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0:11:49.440"/>
    </inkml:context>
    <inkml:brush xml:id="br0">
      <inkml:brushProperty name="width" value="0.1" units="cm"/>
      <inkml:brushProperty name="height" value="0.1" units="cm"/>
      <inkml:brushProperty name="color" value="#33CCFF"/>
    </inkml:brush>
  </inkml:definitions>
  <inkml:trace contextRef="#ctx0" brushRef="#br0">6346 1766 24575,'-301'15'0,"63"-1"0,-1042 13-181,-1213-21-723,2196-13 904,1-12 0,-336-68 0,464 57 193,-289-68 699,443 94-892,1 0 0,0-1 0,0 0 0,1-1 0,-1-1 0,1 0 0,1-1 0,-13-9 0,19 12 0,-1-1 0,1 1 0,1-1 0,-1 0 0,1-1 0,0 1 0,0-1 0,1 1 0,0-1 0,0 0 0,1 0 0,0 0 0,0-1 0,0 1 0,1-1 0,0-9 0,-1 3 0,1-2 0,1 1 0,1 0 0,0 0 0,1 0 0,6-24 0,-4 30 0,-1 0 0,2 0 0,-1 0 0,1 0 0,1 1 0,-1-1 0,1 2 0,1-1 0,-1 1 0,1-1 0,1 2 0,9-8 0,18-11 0,1 1 0,71-34 0,97-30 0,103-22-294,91-6-884,145-15 244,1381-201-3105,29 133 958,-1220 152 2759,-111 21-965,-99 21 932,286 66 162,-16 57 575,-140-19 879,-410-67-481,315 46 5556,-553-78-6229,-1 0 0,0 1 1,0 0-1,0 0 1,0 0-1,0 0 0,0 0 1,0 1-1,-1 0 0,1 0 1,-1 0-1,1 0 1,-1 0-1,1 1 0,2 3 1,-3-2-16,-1 0 1,0 0 0,-1 1 0,1-1 0,-1 0 0,0 1-1,0-1 1,0 1 0,0-1 0,-1 1 0,0 0-1,0 8 1,2 42-93,18 92 0,1 26 0,-21-166 0,0 1 0,0-1 0,-1 0 0,0 1 0,0-1 0,-1 0 0,0 1 0,0-1 0,-1 0 0,0 0 0,0-1 0,0 1 0,-1-1 0,-7 10 0,-1-2 0,0-1 0,-1 0 0,-1-1 0,0-1 0,-18 11 0,-29 16 0,-2-2 0,-2-4 0,-1-3 0,-114 35 0,-691 164-1156,-25-78-1,415-90 1067,-734-1-1,1016-70 263,-209-40 1,253 35 1968,53 11-3498,61 5-5469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4:13.514"/>
    </inkml:context>
    <inkml:brush xml:id="br0">
      <inkml:brushProperty name="width" value="0.1" units="cm"/>
      <inkml:brushProperty name="height" value="0.1" units="cm"/>
      <inkml:brushProperty name="color" value="#33CCFF"/>
    </inkml:brush>
  </inkml:definitions>
  <inkml:trace contextRef="#ctx0" brushRef="#br0">3193 5299 24575,'-96'4'0,"-127"22"0,21-1 0,-747 13 0,809-40 0,1-6 0,-239-46 0,318 41 0,0-3 0,0-2 0,2-3 0,1-3 0,0-2 0,2-2 0,1-3 0,-80-61 0,100 62 0,3-1 0,0-1 0,2-2 0,1-1 0,2-2 0,2 0 0,1-1 0,2-2 0,-29-73 0,17 19 0,4-2 0,5-1 0,-17-127 0,17 18-378,8-2 1,10 1-1,22-236 0,2 276 96,7 2-1,7 1 1,75-222-1,-19 138-282,166-326 0,-156 382 496,145-212 0,-187 324-59,3 3 1,3 2 0,3 3-1,146-123 1,-171 165 225,1 0-1,2 3 1,0 2-1,2 1 1,1 2-1,0 3 1,2 1-1,0 3 0,1 2 1,0 1-1,1 3 1,0 3-1,0 1 1,1 3-1,-1 1 1,89 12-1,-50 6 203,-1 4 0,-1 3 0,-1 4 0,-1 4-1,-2 4 1,126 74 0,-71-25-312,-4 6-1,222 197 1,-6 66 38,-286-279-26,-3 4-1,99 171 0,-136-202-5,-2 2 0,-3 0 0,-2 1 0,-1 0 0,-4 2 0,-1 0 0,5 74 0,-11-14 245,-4 0 0,-21 168 0,-5-99-166,-77 286 0,-112 164-85,159-504 12,-5-2 0,-6-3 0,-5-3 0,-5-3 0,-6-3 0,-4-4 0,-5-4 0,-4-5 0,-5-3 0,-4-5 0,-160 111 0,251-195-151,0 0-1,0-1 0,-1 0 0,0-1 1,0-1-1,0 0 0,-1-1 1,-21 5-1,2-7-6674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1.487"/>
    </inkml:context>
    <inkml:brush xml:id="br0">
      <inkml:brushProperty name="width" value="0.1" units="cm"/>
      <inkml:brushProperty name="height" value="0.1" units="cm"/>
      <inkml:brushProperty name="color" value="#C74325"/>
    </inkml:brush>
  </inkml:definitions>
  <inkml:trace contextRef="#ctx0" brushRef="#br0">1 902 24575,'6'0'0,"32"0"0,64-12 0,97-28 0,167-32 0,145-26 0,59-4-4160,106-8 4160,-20 9-2368,-67 15 2368,-92 11 0,-107 17-1169,-101 14 1169,-94 7 0,-74 10 0,-58 5 2373,-39 5-5240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2:32.837"/>
    </inkml:context>
    <inkml:brush xml:id="br0">
      <inkml:brushProperty name="width" value="0.1" units="cm"/>
      <inkml:brushProperty name="height" value="0.1" units="cm"/>
      <inkml:brushProperty name="color" value="#C74325"/>
    </inkml:brush>
  </inkml:definitions>
  <inkml:trace contextRef="#ctx0" brushRef="#br0">1 1 24575,'55'3'0,"-1"3"0,0 2 0,103 29 0,-95-21 0,246 77 0,-11-4 0,-238-74 0,0 2 0,0 3 0,-2 3 0,56 29 0,-112-51 0,0 0 0,0 0 0,0 0 0,0 0 0,0 0 0,0 0 0,0 0 0,0 0 0,0 0 0,0 0 0,-1 0 0,1 1 0,0-1 0,-1 0 0,1 1 0,-1-1 0,0 0 0,1 1 0,-1-1 0,0 1 0,0-1 0,0 1 0,0-1 0,0 0 0,0 1 0,0-1 0,0 1 0,-1-1 0,1 0 0,-1 1 0,1-1 0,-1 0 0,1 1 0,-2 1 0,-32 51 0,31-50 0,-61 74 0,-120 113 0,115-123 0,-486 450-1365,476-447-5461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6.729"/>
    </inkml:context>
    <inkml:brush xml:id="br0">
      <inkml:brushProperty name="width" value="0.1" units="cm"/>
      <inkml:brushProperty name="height" value="0.1" units="cm"/>
      <inkml:brushProperty name="color" value="#FFFFFF"/>
    </inkml:brush>
  </inkml:definitions>
  <inkml:trace contextRef="#ctx0" brushRef="#br0">1 69 24575,'0'2'0,"-1"73"0,16 122 0,-4-97 0,-10-73 0,2 1 0,1-1 0,1 0 0,1 0 0,1 0 0,21 49 0,-15-51 0,1-1 0,1 0 0,1-1 0,22 26 0,-30-41 0,0 0 0,0 0 0,1-1 0,0 0 0,0 0 0,1-1 0,0 0 0,0-1 0,0 0 0,1-1 0,0 0 0,-1 0 0,16 2 0,37 8 0,-42-8 0,1-2 0,-1 0 0,1-1 0,25 0 0,-41-3 0,0 0 0,-1 0 0,1-1 0,-1 0 0,1-1 0,-1 1 0,1-1 0,-1 0 0,0 0 0,0 0 0,0-1 0,0 0 0,0 0 0,0 0 0,-1-1 0,0 1 0,0-1 0,0 0 0,0-1 0,6-8 0,7-13 0,-2-1 0,-1-1 0,-1 0 0,-2-1 0,0 0 0,-2-1 0,-2 0 0,0 0 0,-2-1 0,-1 0 0,-2 0 0,-2-56 0,-4-332-1365,4 388-5461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3:58.039"/>
    </inkml:context>
    <inkml:brush xml:id="br0">
      <inkml:brushProperty name="width" value="0.1" units="cm"/>
      <inkml:brushProperty name="height" value="0.1" units="cm"/>
      <inkml:brushProperty name="color" value="#FFFFFF"/>
    </inkml:brush>
  </inkml:definitions>
  <inkml:trace contextRef="#ctx0" brushRef="#br0">568 26 24575,'-10'0'0,"0"-1"0,0-1 0,0 0 0,-18-6 0,21 5 0,1 1 0,0 0 0,0 1 0,-1-1 0,1 1 0,-1 0 0,1 1 0,-1-1 0,1 1 0,-1 1 0,0-1 0,1 1 0,-1 0 0,-7 3 0,5 0 0,0 1 0,0 0 0,1 0 0,-1 0 0,1 1 0,0 1 0,1-1 0,-9 11 0,-53 68 0,31-36 0,8-13 0,2 2 0,2 1 0,-33 62 0,48-79 0,2 1 0,0 1 0,1-1 0,2 1 0,0 0 0,2 1 0,0-1 0,0 35 0,4-46 0,0 0 0,1 0 0,0 0 0,1 0 0,0-1 0,8 24 0,-8-31 0,1 1 0,0-1 0,0 0 0,0 0 0,1 0 0,0 0 0,0 0 0,0-1 0,0 0 0,1 0 0,-1 0 0,1-1 0,0 1 0,0-1 0,0 0 0,1 0 0,6 2 0,30 9 0,2-2 0,-1-1 0,1-2 0,1-3 0,-1-1 0,1-2 0,0-2 0,76-9 0,-65-5-1365,-34 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0:54:05.875"/>
    </inkml:context>
    <inkml:brush xml:id="br0">
      <inkml:brushProperty name="width" value="0.1" units="cm"/>
      <inkml:brushProperty name="height" value="0.1" units="cm"/>
      <inkml:brushProperty name="color" value="#FFFFFF"/>
    </inkml:brush>
  </inkml:definitions>
  <inkml:trace contextRef="#ctx0" brushRef="#br0">216 1102 24575,'-2'-19'0,"0"0"0,-1 1 0,-1 0 0,-1 0 0,-9-22 0,-5-21 0,-119-499 0,130 527 0,1 0 0,1-1 0,1 1 0,3-1 0,2-68 0,1 99 0,-1-1 0,1 1 0,0 0 0,0-1 0,0 1 0,0 0 0,1 0 0,-1 0 0,1 0 0,0 0 0,0 0 0,0 0 0,0 1 0,1-1 0,-1 1 0,1-1 0,-1 1 0,1 0 0,0 0 0,0 0 0,0 1 0,0-1 0,0 1 0,0-1 0,0 1 0,1 0 0,4-1 0,10-2 0,0 2 0,0-1 0,0 2 0,19 1 0,-16 0 0,308 6 0,-321-5 0,0 0 0,0 0 0,0 0 0,-1 1 0,1 0 0,0 1 0,-1-1 0,0 2 0,0-1 0,1 1 0,-2 0 0,13 9 0,-14-8 0,-1 0 0,0 0 0,0 0 0,0 1 0,-1-1 0,0 1 0,0 0 0,0 0 0,-1 0 0,0 0 0,0 0 0,0 1 0,-1-1 0,0 0 0,0 13 0,1 5 0,-1-1 0,-1 1 0,-1 0 0,-2 0 0,0 0 0,-10 35 0,9-46 0,-1 0 0,0 0 0,-1-1 0,-1 1 0,0-2 0,0 1 0,-1-1 0,0 0 0,-1 0 0,-1-1 0,1-1 0,-21 16 0,-23 10 0,-2-3 0,-78 35 0,77-40 0,22-12-1365,3-3-5461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06.040"/>
    </inkml:context>
    <inkml:brush xml:id="br0">
      <inkml:brushProperty name="width" value="0.1" units="cm"/>
      <inkml:brushProperty name="height" value="0.1" units="cm"/>
      <inkml:brushProperty name="color" value="#C74325"/>
    </inkml:brush>
  </inkml:definitions>
  <inkml:trace contextRef="#ctx0" brushRef="#br0">1 2335 24575,'0'-12'0,"1"0"0,0 0 0,1 0 0,1 0 0,0 1 0,0-1 0,10-20 0,4-2 0,27-38 0,-29 49 0,46-68 4,5 3 0,3 4 0,114-110 0,-55 77-316,210-149 1,-193 169 246,294-146 0,188-10 85,24 60-40,6 31-227,182-16-1070,13 68 1202,70 95-725,-681 31 903,429 82 1,-647-93-29,170 44 761,-169-42-451,0 2 0,0 1 0,-1 1 1,0 1-1,32 23 0,-48-29-279,1 1-1,-2 0 1,1 0-1,10 15 1,6 7-1532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47.744"/>
    </inkml:context>
    <inkml:brush xml:id="br0">
      <inkml:brushProperty name="width" value="0.1" units="cm"/>
      <inkml:brushProperty name="height" value="0.1" units="cm"/>
      <inkml:brushProperty name="color" value="#C74325"/>
    </inkml:brush>
  </inkml:definitions>
  <inkml:trace contextRef="#ctx0" brushRef="#br0">531 1 24575,'3'4'0,"0"1"0,-1 0 0,1 0 0,-1 0 0,0 0 0,0 0 0,0 0 0,-1 1 0,1-1 0,-1 0 0,0 10 0,4 13 0,28 89 0,14 66 0,-46-176 0,11 58 0,36 115 0,-47-179 0,0 0 0,-1 1 0,1-1 0,-1 1 0,1-1 0,-1 1 0,1 0 0,-1-1 0,0 1 0,0-1 0,1 1 0,-1 0 0,-1-1 0,1 1 0,0-1 0,0 1 0,0 0 0,-1-1 0,1 1 0,-1-1 0,1 1 0,-1-1 0,0 1 0,0-1 0,0 0 0,1 1 0,-1-1 0,0 0 0,-1 0 0,1 1 0,0-1 0,0 0 0,0 0 0,-1 0 0,1 0 0,0-1 0,-1 1 0,1 0 0,-1-1 0,1 1 0,-1 0 0,1-1 0,-1 0 0,0 1 0,-1-1 0,-11 2 0,0-1 0,0 0 0,0-1 0,-21-3 0,8 1 0,-495-3-1365,491 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0:49:05.162"/>
    </inkml:context>
    <inkml:brush xml:id="br0">
      <inkml:brushProperty name="width" value="0.1" units="cm"/>
      <inkml:brushProperty name="height" value="0.1" units="cm"/>
      <inkml:brushProperty name="color" value="#C74325"/>
    </inkml:brush>
  </inkml:definitions>
  <inkml:trace contextRef="#ctx0" brushRef="#br0">1 1 24575,'0'537'0,"-1"-534"0,1 1 0,0 0 0,0-1 0,1 1 0,-1-1 0,1 1 0,0 0 0,0-1 0,0 0 0,0 1 0,0-1 0,1 1 0,0-1 0,-1 0 0,1 0 0,3 3 0,-2-3 0,1 0 0,0-1 0,0 1 0,0-1 0,1 0 0,-1 0 0,0 0 0,1-1 0,0 1 0,-1-1 0,1 0 0,7 0 0,88 9 0,0-5 0,128-8 0,-88-1 0,6 2-1365,-97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7:57.877"/>
    </inkml:context>
    <inkml:brush xml:id="br0">
      <inkml:brushProperty name="width" value="0.1" units="cm"/>
      <inkml:brushProperty name="height" value="0.1" units="cm"/>
      <inkml:brushProperty name="color" value="#C74325"/>
    </inkml:brush>
  </inkml:definitions>
  <inkml:trace contextRef="#ctx0" brushRef="#br0">5474 5491 24575,'-8'-9'0,"0"-1"0,0 0 0,1-1 0,1 0 0,-10-20 0,-3-7 0,-824-1290-939,583 973 252,-785-975-2025,735 978 1855,-574-505 0,371 478 1729,-30 55 3234,278 181-3569,-290-110 0,511 238-1219,-80-17-1,109 29-6143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03.867"/>
    </inkml:context>
    <inkml:brush xml:id="br0">
      <inkml:brushProperty name="width" value="0.1" units="cm"/>
      <inkml:brushProperty name="height" value="0.1" units="cm"/>
      <inkml:brushProperty name="color" value="#C74325"/>
    </inkml:brush>
  </inkml:definitions>
  <inkml:trace contextRef="#ctx0" brushRef="#br0">333 779 24575,'-141'-246'0,"101"177"0,-42-100 0,33 63 0,44 97 0,3 4 0,-1 0 0,1 0 0,0 0 0,0 0 0,-2-10 0,4 13 0,0 1 0,0-1 0,0 1 0,0-1 0,0 1 0,0-1 0,1 1 0,-1 0 0,0-1 0,1 1 0,-1-1 0,1 1 0,0 0 0,-1-1 0,1 1 0,0 0 0,0 0 0,0-1 0,0 1 0,0 0 0,0 0 0,0 0 0,0 0 0,0 0 0,0 0 0,3-1 0,14-6 0,0 0 0,1 1 0,0 1 0,0 1 0,1 0 0,33-3 0,-12 2 0,62-13-455,1 4 0,181-2 0,-264 18-6371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13.408"/>
    </inkml:context>
    <inkml:brush xml:id="br0">
      <inkml:brushProperty name="width" value="0.1" units="cm"/>
      <inkml:brushProperty name="height" value="0.1" units="cm"/>
      <inkml:brushProperty name="color" value="#C74325"/>
    </inkml:brush>
  </inkml:definitions>
  <inkml:trace contextRef="#ctx0" brushRef="#br0">0 768 24575,'12'0'0,"0"-2"0,0 0 0,0 0 0,0-1 0,-1-1 0,16-6 0,7-2 0,839-244 0,1124-49-3381,11 181 2851,1148 76-538,-26 208-1587,-1815 22 4283,-1239-167-3813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38:23.594"/>
    </inkml:context>
    <inkml:brush xml:id="br0">
      <inkml:brushProperty name="width" value="0.1" units="cm"/>
      <inkml:brushProperty name="height" value="0.1" units="cm"/>
      <inkml:brushProperty name="color" value="#C74325"/>
    </inkml:brush>
  </inkml:definitions>
  <inkml:trace contextRef="#ctx0" brushRef="#br0">224 0 24575,'1'6'0,"0"0"0,1 0 0,0 0 0,0 0 0,0-1 0,0 1 0,1-1 0,0 0 0,0 1 0,6 6 0,-3-2 0,36 54 0,3-2 0,3-3 0,1-2 0,64 55 0,-70-74 0,-28-26 0,0 1 0,-1 0 0,0 2 0,-1 0 0,0 0 0,15 25 0,-27-39 0,-1-1 0,0 1 0,1 0 0,-1-1 0,1 1 0,-1 0 0,0 0 0,0 0 0,1-1 0,-1 1 0,0 0 0,0 0 0,0 0 0,0 0 0,0-1 0,0 1 0,0 0 0,0 0 0,0 0 0,0 0 0,0-1 0,0 1 0,-1 0 0,1 0 0,0 0 0,-1-1 0,1 1 0,0 0 0,-1 0 0,1-1 0,-1 1 0,1 0 0,0-1 0,-1 1 0,0-1 0,1 1 0,-1-1 0,1 1 0,-1-1 0,0 1 0,1-1 0,-1 0 0,0 1 0,1-1 0,-1 0 0,0 0 0,1 1 0,-1-1 0,-1 0 0,-6 2 0,0 0 0,-1-1 0,-13 1 0,9-1 0,-115 26 0,36-6 0,-8-1-455,1 6 0,-99 41 0,176-59-6371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0:57.984"/>
    </inkml:context>
    <inkml:brush xml:id="br0">
      <inkml:brushProperty name="width" value="0.1" units="cm"/>
      <inkml:brushProperty name="height" value="0.1" units="cm"/>
      <inkml:brushProperty name="color" value="#C74325"/>
    </inkml:brush>
  </inkml:definitions>
  <inkml:trace contextRef="#ctx0" brushRef="#br0">307 7669 24575,'-29'-62'0,"4"-2"0,-28-106 0,-14-140 0,63 290 0,-46-264-518,12-2 0,-3-381-1,43 492 522,7 0-1,8 0 1,8 2-1,7 1 0,61-191 1,-51 241-3,67-137 0,137-179-480,104-55-1440,102-39 815,600-481-2014,-736 755 2927,557-347 1,-321 297-1300,-59 79 1099,-70 74 311,-284 113 121,1 6 1,2 7-1,1 5 1,1 7-1,1 6 0,195 10 1,-101 21 1257,-34 5-559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2:41:52.857"/>
    </inkml:context>
    <inkml:brush xml:id="br0">
      <inkml:brushProperty name="width" value="0.1" units="cm"/>
      <inkml:brushProperty name="height" value="0.1" units="cm"/>
      <inkml:brushProperty name="color" value="#C74325"/>
    </inkml:brush>
  </inkml:definitions>
  <inkml:trace contextRef="#ctx0" brushRef="#br0">119 0 24575,'5'2'0,"1"-1"0,-1 1 0,1 0 0,-1 0 0,0 1 0,0-1 0,0 1 0,-1 0 0,1 1 0,0-1 0,-1 1 0,4 4 0,10 6 0,49 43 0,-2 3 0,-2 3 0,58 76 0,83 85 0,-203-224 0,-1 1 0,1-1 0,0 1 0,-1 0 0,1-1 0,0 1 0,-1 0 0,1-1 0,-1 1 0,1 0 0,-1 0 0,0 0 0,1-1 0,-1 1 0,0 0 0,1 0 0,-1 0 0,0 0 0,0 0 0,0-1 0,0 1 0,0 0 0,0 0 0,0 0 0,0 0 0,0 1 0,-1 0 0,0-1 0,0 0 0,0 1 0,0-1 0,0 0 0,0 0 0,0 0 0,-1 0 0,1 0 0,0 0 0,-1 0 0,1-1 0,0 1 0,-3 1 0,-10 2 0,0 1 0,-29 3 0,24-4 0,-566 163-1365,546-153-5461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17.234"/>
    </inkml:context>
    <inkml:brush xml:id="br0">
      <inkml:brushProperty name="width" value="0.05" units="cm"/>
      <inkml:brushProperty name="height" value="0.05" units="cm"/>
      <inkml:brushProperty name="color" value="#FFFFFF"/>
    </inkml:brush>
  </inkml:definitions>
  <inkml:trace contextRef="#ctx0" brushRef="#br0">0 0 24575,'3'0'0,"4"0"0,7 0 0,6 0 0,7 0 0,3 0 0,4 0 0,1 0 0,-2 0 0,-4 0 0,-4 0 0,-3 0 0,-2 0 0,-5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3T18:36:23.019"/>
    </inkml:context>
    <inkml:brush xml:id="br0">
      <inkml:brushProperty name="width" value="0.05" units="cm"/>
      <inkml:brushProperty name="height" value="0.05" units="cm"/>
      <inkml:brushProperty name="color" value="#FFFFFF"/>
    </inkml:brush>
  </inkml:definitions>
  <inkml:trace contextRef="#ctx0" brushRef="#br0">0 1 24575,'0'3'0,"0"3"0,0 8 0,0 9 0,0 14 0,0 8 0,0 3 0,0-1 0,0-3 0,0-2 0,0-6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7.625"/>
    </inkml:context>
    <inkml:brush xml:id="br0">
      <inkml:brushProperty name="width" value="0.1" units="cm"/>
      <inkml:brushProperty name="height" value="0.1" units="cm"/>
      <inkml:brushProperty name="color" value="#C74325"/>
    </inkml:brush>
  </inkml:definitions>
  <inkml:trace contextRef="#ctx0" brushRef="#br0">1 1 24575,'5'0'0,"23"0"0,34 0 0,38 0 0,39 5 0,44 13 0,34 13 0,33 18 0,17 12 0,0 16-655,-18 5 655,-31 1 0,-41-5 0,-35 2 0,-37-13 0,-24-8 0,-28-14-7536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8.898"/>
    </inkml:context>
    <inkml:brush xml:id="br0">
      <inkml:brushProperty name="width" value="0.1" units="cm"/>
      <inkml:brushProperty name="height" value="0.1" units="cm"/>
      <inkml:brushProperty name="color" value="#C74325"/>
    </inkml:brush>
  </inkml:definitions>
  <inkml:trace contextRef="#ctx0" brushRef="#br0">145 0 24575,'3'1'0,"0"-1"0,0 1 0,-1 0 0,1 0 0,0 0 0,-1 0 0,1 0 0,-1 1 0,1-1 0,-1 1 0,0-1 0,0 1 0,1 0 0,2 4 0,29 35 0,-30-36 0,208 253 0,-62-92 0,-148-163 0,0-1 0,-1 0 0,1 1 0,0-1 0,0 1 0,-1-1 0,0 1 0,1 0 0,-1 0 0,0 0 0,-1 0 0,1 0 0,0-1 0,-1 1 0,0 1 0,1-1 0,-1 3 0,-1-4 0,0 0 0,0 1 0,0-1 0,0 0 0,0 0 0,0 0 0,-1 0 0,1 0 0,-1 0 0,1 0 0,-1-1 0,0 1 0,0 0 0,0-1 0,0 0 0,0 1 0,0-1 0,0 0 0,0 0 0,0 0 0,-5 1 0,-83 30 65,-94 21-1,-65 21-1558,207-57-5332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4.511"/>
    </inkml:context>
    <inkml:brush xml:id="br0">
      <inkml:brushProperty name="width" value="0.1" units="cm"/>
      <inkml:brushProperty name="height" value="0.1" units="cm"/>
      <inkml:brushProperty name="color" value="#C74325"/>
    </inkml:brush>
  </inkml:definitions>
  <inkml:trace contextRef="#ctx0" brushRef="#br0">933 0 24575,'0'9'0,"1"0"0,0 0 0,1 0 0,4 13 0,3 18 0,76 511-671,23 928 1,-132-784 670,4-522 0,-87 339 0,55-342-43,-7-2 1,-7-3 0,-7-2-1,-7-4 1,-7-4 0,-171 230 0,206-318-339,-4-2 0,-70 62 1,41-56-5032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05.823"/>
    </inkml:context>
    <inkml:brush xml:id="br0">
      <inkml:brushProperty name="width" value="0.1" units="cm"/>
      <inkml:brushProperty name="height" value="0.1" units="cm"/>
      <inkml:brushProperty name="color" value="#C74325"/>
    </inkml:brush>
  </inkml:definitions>
  <inkml:trace contextRef="#ctx0" brushRef="#br0">1 0 24575,'5'7'0,"-1"-1"0,0 1 0,-1-1 0,1 1 0,-1 0 0,0 0 0,-1 1 0,3 12 0,5 11 0,33 113 0,-29-91 0,29 73 0,-40-119 0,1 0 0,0-1 0,0 1 0,1-1 0,0 0 0,0 0 0,0 0 0,1-1 0,0 0 0,0 0 0,0 0 0,1-1 0,-1 0 0,1 0 0,0-1 0,0 0 0,0 0 0,1 0 0,-1-1 0,1 0 0,-1-1 0,10 2 0,15 0 0,1-2 0,-1-1 0,61-7 0,-91 7 0,188-23-2,178-13-1361,-319 34-5463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0.193"/>
    </inkml:context>
    <inkml:brush xml:id="br0">
      <inkml:brushProperty name="width" value="0.1" units="cm"/>
      <inkml:brushProperty name="height" value="0.1" units="cm"/>
      <inkml:brushProperty name="color" value="#C74325"/>
    </inkml:brush>
  </inkml:definitions>
  <inkml:trace contextRef="#ctx0" brushRef="#br0">2377 0 24575,'-5'0'0,"-13"6"0,-19 16 0,-46 28 0,-57 36 0,-58 41 0,-54 36 0,-53 33-1415,-23 5 1415,12-16 0,50-29 0,64-41 0,62-34 0,54-31-6776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7:23.813"/>
    </inkml:context>
    <inkml:brush xml:id="br0">
      <inkml:brushProperty name="width" value="0.1" units="cm"/>
      <inkml:brushProperty name="height" value="0.1" units="cm"/>
      <inkml:brushProperty name="color" value="#C74325"/>
    </inkml:brush>
  </inkml:definitions>
  <inkml:trace contextRef="#ctx0" brushRef="#br0">70 1 24575,'0'103'0,"-4"1"0,-5-1 0,-39 179 0,47-279 0,-1 3 0,1 0 0,-1 0 0,1 0 0,1 0 0,-1 0 0,1 12 0,0-16 0,1-1 0,-1 1 0,1 0 0,0 0 0,-1 0 0,1-1 0,0 1 0,0 0 0,0-1 0,0 1 0,0-1 0,1 1 0,-1-1 0,0 0 0,1 1 0,-1-1 0,1 0 0,-1 0 0,1 0 0,0 0 0,-1 0 0,1-1 0,0 1 0,0 0 0,-1-1 0,1 1 0,3-1 0,18 4 0,-1-2 0,1-1 0,0-1 0,0-1 0,0-1 0,42-8 0,-6 1 0,313-31-1365,-319 36-5461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21:16:15.609"/>
    </inkml:context>
    <inkml:brush xml:id="br0">
      <inkml:brushProperty name="width" value="0.1" units="cm"/>
      <inkml:brushProperty name="height" value="0.1" units="cm"/>
      <inkml:brushProperty name="color" value="#C74325"/>
    </inkml:brush>
  </inkml:definitions>
  <inkml:trace contextRef="#ctx0" brushRef="#br0">2623 511 24575,'4'-4'0,"-12"-6"0,-13-9 0,-55-41 0,-3 3 0,-1 4 0,-3 3 0,-159-69 0,163 90 0,-2 4 0,0 4 0,-142-19 0,74 25 0,-179 7 0,158 9 0,0 8 0,-179 32 0,-4 10-1365,299-48-5461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 story about containers, modernization, new skills and cognitive load</a:t>
            </a:r>
          </a:p>
          <a:p>
            <a:pPr marL="0" lvl="0" indent="0" algn="l" rtl="0">
              <a:spcBef>
                <a:spcPts val="0"/>
              </a:spcBef>
              <a:spcAft>
                <a:spcPts val="0"/>
              </a:spcAft>
              <a:buNone/>
            </a:pPr>
            <a:r>
              <a:rPr lang="en-US" dirty="0"/>
              <a:t>Raise of hands – Who’s a developer? Who would like to spend less time needing to learn and write templates for Kubernetes, ARM or other </a:t>
            </a:r>
            <a:r>
              <a:rPr lang="en-US" dirty="0" err="1"/>
              <a:t>IaC</a:t>
            </a:r>
            <a:r>
              <a:rPr lang="en-US" dirty="0"/>
              <a:t>, or at least simplify it?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69312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10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354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50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35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100" dirty="0"/>
              <a:t>“Wow that’s cool, I can deploy Bicep to AWS. Does that mean I need to also allow my cluster to speak to ARM, and that Microsoft built a bunch of Azure Resource Providers for AWS? No, Radius has forked Bicep and implemented some new cool stuff which makes it possible to compile the Radius Bicep templates to something that deploys directly to AWS Cloud Control API</a:t>
            </a:r>
            <a:endParaRPr lang="en-US" dirty="0"/>
          </a:p>
        </p:txBody>
      </p:sp>
    </p:spTree>
    <p:extLst>
      <p:ext uri="{BB962C8B-B14F-4D97-AF65-F5344CB8AC3E}">
        <p14:creationId xmlns:p14="http://schemas.microsoft.com/office/powerpoint/2010/main" val="387070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lnSpc>
                <a:spcPct val="200000"/>
              </a:lnSpc>
              <a:buClr>
                <a:schemeClr val="accent1"/>
              </a:buClr>
              <a:buFont typeface="Catamaran"/>
              <a:buNone/>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lvl="0" indent="0" algn="l" rtl="0">
              <a:lnSpc>
                <a:spcPct val="200000"/>
              </a:lnSpc>
              <a:spcBef>
                <a:spcPts val="0"/>
              </a:spcBef>
              <a:spcAft>
                <a:spcPts val="0"/>
              </a:spcAft>
              <a:buClr>
                <a:schemeClr val="accent1"/>
              </a:buClr>
              <a:buSzPts val="1900"/>
              <a:buNone/>
            </a:pPr>
            <a:r>
              <a:rPr lang="en-US" sz="1600" dirty="0">
                <a:solidFill>
                  <a:srgbClr val="E8EAED"/>
                </a:solidFill>
                <a:latin typeface="Roboto" panose="02000000000000000000" pitchFamily="2" charset="0"/>
              </a:rPr>
              <a:t>If your developers want cake, but your organization has an allergy against public access and weak encryption, you can create a recipe to ensure private networking and customer-managed keys.</a:t>
            </a:r>
            <a:endParaRPr dirty="0"/>
          </a:p>
        </p:txBody>
      </p:sp>
    </p:spTree>
    <p:extLst>
      <p:ext uri="{BB962C8B-B14F-4D97-AF65-F5344CB8AC3E}">
        <p14:creationId xmlns:p14="http://schemas.microsoft.com/office/powerpoint/2010/main" val="120231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4" name="Google Shape;2874;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Raise of hands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No. Kubernetes is not your application.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this your application?</a:t>
            </a:r>
          </a:p>
          <a:p>
            <a:pPr marL="0" lvl="0" indent="0" algn="l" rtl="0">
              <a:spcBef>
                <a:spcPts val="0"/>
              </a:spcBef>
              <a:spcAft>
                <a:spcPts val="0"/>
              </a:spcAft>
              <a:buNone/>
            </a:pPr>
            <a:r>
              <a:rPr lang="en-US" dirty="0"/>
              <a:t>Maybe. It has components, identities and integrations outside wherever it resides.</a:t>
            </a:r>
            <a:endParaRPr dirty="0"/>
          </a:p>
        </p:txBody>
      </p:sp>
    </p:spTree>
    <p:extLst>
      <p:ext uri="{BB962C8B-B14F-4D97-AF65-F5344CB8AC3E}">
        <p14:creationId xmlns:p14="http://schemas.microsoft.com/office/powerpoint/2010/main" val="315103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9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48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Pretty humerus, you could say</a:t>
            </a:r>
            <a:endParaRPr dirty="0"/>
          </a:p>
        </p:txBody>
      </p:sp>
    </p:spTree>
    <p:extLst>
      <p:ext uri="{BB962C8B-B14F-4D97-AF65-F5344CB8AC3E}">
        <p14:creationId xmlns:p14="http://schemas.microsoft.com/office/powerpoint/2010/main" val="334933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36772390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6 Two columns" preserve="1" userDrawn="1">
  <p:cSld name="1_006 Two columns">
    <p:bg>
      <p:bgRef idx="1001">
        <a:schemeClr val="bg1"/>
      </p:bgRef>
    </p:bg>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hasCustomPrompt="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grpSp>
        <p:nvGrpSpPr>
          <p:cNvPr id="4" name="Group 3">
            <a:extLst>
              <a:ext uri="{FF2B5EF4-FFF2-40B4-BE49-F238E27FC236}">
                <a16:creationId xmlns:a16="http://schemas.microsoft.com/office/drawing/2014/main" id="{8FF98E5F-688B-BF12-11BD-850402442356}"/>
              </a:ext>
            </a:extLst>
          </p:cNvPr>
          <p:cNvGrpSpPr/>
          <p:nvPr userDrawn="1"/>
        </p:nvGrpSpPr>
        <p:grpSpPr>
          <a:xfrm>
            <a:off x="11010778" y="5666609"/>
            <a:ext cx="1024722" cy="993600"/>
            <a:chOff x="10930858" y="4675729"/>
            <a:chExt cx="1024722" cy="993600"/>
          </a:xfrm>
        </p:grpSpPr>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 name="Google Shape;639;p7">
            <a:extLst>
              <a:ext uri="{FF2B5EF4-FFF2-40B4-BE49-F238E27FC236}">
                <a16:creationId xmlns:a16="http://schemas.microsoft.com/office/drawing/2014/main" id="{CAB11B03-DAE6-CB77-AE9A-4DAD809582F1}"/>
              </a:ext>
            </a:extLst>
          </p:cNvPr>
          <p:cNvSpPr txBox="1">
            <a:spLocks noGrp="1"/>
          </p:cNvSpPr>
          <p:nvPr>
            <p:ph type="body" idx="10" hasCustomPrompt="1"/>
          </p:nvPr>
        </p:nvSpPr>
        <p:spPr>
          <a:xfrm>
            <a:off x="6353242" y="2298479"/>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tx2"/>
              </a:buClr>
              <a:buSzPts val="1900"/>
              <a:buFont typeface="Arial" panose="020B0604020202020204" pitchFamily="34" charset="0"/>
              <a:buChar char="•"/>
              <a:defRPr>
                <a:solidFill>
                  <a:schemeClr val="tx2"/>
                </a:solidFill>
              </a:defRPr>
            </a:lvl1pPr>
            <a:lvl2pPr marL="914400" lvl="1" indent="-349250">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r>
              <a:rPr lang="en-US" dirty="0"/>
              <a:t>Test1</a:t>
            </a:r>
          </a:p>
          <a:p>
            <a:pPr lvl="1"/>
            <a:r>
              <a:rPr lang="en-US" dirty="0"/>
              <a:t>Second level</a:t>
            </a:r>
            <a:endParaRPr dirty="0"/>
          </a:p>
        </p:txBody>
      </p:sp>
    </p:spTree>
    <p:extLst>
      <p:ext uri="{BB962C8B-B14F-4D97-AF65-F5344CB8AC3E}">
        <p14:creationId xmlns:p14="http://schemas.microsoft.com/office/powerpoint/2010/main" val="185470199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5 One column" preserve="1">
  <p:cSld name="1_005 One column">
    <p:bg>
      <p:bgRef idx="1001">
        <a:schemeClr val="bg1"/>
      </p:bgRef>
    </p:bg>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107950" lvl="0" indent="0" algn="ctr">
              <a:spcBef>
                <a:spcPts val="0"/>
              </a:spcBef>
              <a:spcAft>
                <a:spcPts val="0"/>
              </a:spcAft>
              <a:buClr>
                <a:schemeClr val="tx2"/>
              </a:buClr>
              <a:buSzPts val="1900"/>
              <a:buFont typeface="Arial" panose="020B0604020202020204" pitchFamily="34" charset="0"/>
              <a:buNone/>
              <a:defRPr>
                <a:solidFill>
                  <a:schemeClr val="tx2"/>
                </a:solidFill>
              </a:defRPr>
            </a:lvl1pPr>
            <a:lvl2pPr marL="914400" lvl="1" indent="-349250" algn="ctr">
              <a:spcBef>
                <a:spcPts val="2100"/>
              </a:spcBef>
              <a:spcAft>
                <a:spcPts val="0"/>
              </a:spcAft>
              <a:buClr>
                <a:schemeClr val="tx2"/>
              </a:buClr>
              <a:buSzPts val="1900"/>
              <a:buFont typeface="Arial" panose="020B0604020202020204" pitchFamily="34" charset="0"/>
              <a:buChar char="•"/>
              <a:defRPr>
                <a:solidFill>
                  <a:schemeClr val="tx2"/>
                </a:solidFill>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pPr lvl="0"/>
            <a:endParaRPr dirty="0"/>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95191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7 Quote" preserve="1">
  <p:cSld name="1_007 Quote">
    <p:bg>
      <p:bgRef idx="1001">
        <a:schemeClr val="bg1"/>
      </p:bgRef>
    </p:bg>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solidFill>
                  <a:schemeClr val="tx2"/>
                </a:solidFill>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23471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8 Three columns" preserve="1">
  <p:cSld name="1_008 Three columns">
    <p:bg>
      <p:bgRef idx="1001">
        <a:schemeClr val="bg1"/>
      </p:bgRef>
    </p:bg>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tx2"/>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tx2"/>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tx2"/>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dirty="0"/>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solidFill>
                  <a:schemeClr val="tx2"/>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solidFill>
                  <a:schemeClr val="tx2"/>
                </a:solidFill>
              </a:defRPr>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894326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preserve="1" userDrawn="1">
  <p:cSld name="1_001 Title">
    <p:bg>
      <p:bgPr>
        <a:solidFill>
          <a:srgbClr val="1E1E1F"/>
        </a:solidFill>
        <a:effectLst/>
      </p:bgPr>
    </p:bg>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3" y="5345502"/>
            <a:ext cx="1407019"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solidFill>
                  <a:schemeClr val="tx2"/>
                </a:solidFill>
              </a:defRPr>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solidFill>
                  <a:schemeClr val="tx2"/>
                </a:solidFill>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dirty="0"/>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47357" y="864818"/>
            <a:ext cx="675300" cy="6684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63528" y="1546321"/>
            <a:ext cx="661729" cy="64674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69715"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403427" y="5960720"/>
            <a:ext cx="644888"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8016" y="5976511"/>
            <a:ext cx="675300" cy="6661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69654"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1562" y="6171554"/>
            <a:ext cx="677705" cy="33874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2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291209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8 Team" preserve="1">
  <p:cSld name="1_008 Team">
    <p:bg>
      <p:bgRef idx="1001">
        <a:schemeClr val="bg1"/>
      </p:bgRef>
    </p:bg>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solidFill>
                  <a:schemeClr val="tx2"/>
                </a:solidFill>
              </a:defRPr>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1523122" y="5668328"/>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1524266" y="6202618"/>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1654756" y="6194006"/>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1645078" y="5800060"/>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1713505" y="5868133"/>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10996242" y="620401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11004179" y="5686225"/>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1117653" y="5792052"/>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1186080" y="5860125"/>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9922896" y="5693958"/>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0052379" y="5823440"/>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0172877" y="5943938"/>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0299266" y="6081767"/>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9924040" y="5686328"/>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9918699" y="5686328"/>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0167156" y="5929283"/>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0300410" y="6060116"/>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5797516"/>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5931009"/>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5797516"/>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5686330"/>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5668328"/>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5931009"/>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6064802"/>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10990783" y="6317265"/>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312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1_017 Title and text right">
    <p:bg>
      <p:bgRef idx="1001">
        <a:schemeClr val="bg1"/>
      </p:bgRef>
    </p:bg>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tx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solidFill>
                  <a:schemeClr val="tx2"/>
                </a:solidFill>
              </a:defRPr>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155650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bg>
      <p:bgRef idx="1001">
        <a:schemeClr val="bg1"/>
      </p:bgRef>
    </p:bg>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solidFill>
                  <a:schemeClr val="tx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solidFill>
                  <a:schemeClr val="tx2"/>
                </a:solidFill>
              </a:defRPr>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dirty="0"/>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solidFill>
                  <a:schemeClr val="tx2"/>
                </a:solidFill>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02711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ust title" preserve="1">
  <p:cSld name="1_Just title">
    <p:bg>
      <p:bgRef idx="1001">
        <a:schemeClr val="bg1"/>
      </p:bgRef>
    </p:bg>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solidFill>
                  <a:schemeClr val="tx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dirty="0"/>
          </a:p>
        </p:txBody>
      </p:sp>
    </p:spTree>
    <p:extLst>
      <p:ext uri="{BB962C8B-B14F-4D97-AF65-F5344CB8AC3E}">
        <p14:creationId xmlns:p14="http://schemas.microsoft.com/office/powerpoint/2010/main" val="4077858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1_002 Intro">
    <p:bg>
      <p:bgRef idx="1001">
        <a:schemeClr val="bg1"/>
      </p:bgRef>
    </p:bg>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solidFill>
                  <a:schemeClr val="tx2"/>
                </a:solidFill>
              </a:defRPr>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0850" lvl="0" indent="-342900" algn="ctr">
              <a:spcBef>
                <a:spcPts val="0"/>
              </a:spcBef>
              <a:spcAft>
                <a:spcPts val="0"/>
              </a:spcAft>
              <a:buSzPts val="1900"/>
              <a:buFont typeface="Arial" panose="020B0604020202020204" pitchFamily="34" charset="0"/>
              <a:buChar char="•"/>
              <a:defRPr>
                <a:solidFill>
                  <a:schemeClr val="tx2"/>
                </a:solidFill>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7638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userDrawn="1">
  <p:cSld name="1_003 Talking Points">
    <p:bg>
      <p:bgRef idx="1001">
        <a:schemeClr val="bg1"/>
      </p:bgRef>
    </p:bg>
    <p:spTree>
      <p:nvGrpSpPr>
        <p:cNvPr id="1" name="Shape 405"/>
        <p:cNvGrpSpPr/>
        <p:nvPr/>
      </p:nvGrpSpPr>
      <p:grpSpPr>
        <a:xfrm>
          <a:off x="0" y="0"/>
          <a:ext cx="0" cy="0"/>
          <a:chOff x="0" y="0"/>
          <a:chExt cx="0" cy="0"/>
        </a:xfrm>
      </p:grpSpPr>
      <p:sp>
        <p:nvSpPr>
          <p:cNvPr id="407" name="Google Shape;407;p5"/>
          <p:cNvSpPr txBox="1">
            <a:spLocks noGrp="1"/>
          </p:cNvSpPr>
          <p:nvPr>
            <p:ph type="body" idx="1" hasCustomPrompt="1"/>
          </p:nvPr>
        </p:nvSpPr>
        <p:spPr>
          <a:xfrm>
            <a:off x="519691" y="1708475"/>
            <a:ext cx="9341700" cy="4510200"/>
          </a:xfrm>
          <a:prstGeom prst="rect">
            <a:avLst/>
          </a:prstGeom>
          <a:noFill/>
          <a:ln>
            <a:noFill/>
          </a:ln>
        </p:spPr>
        <p:txBody>
          <a:bodyPr spcFirstLastPara="1" wrap="square" lIns="121900" tIns="121900" rIns="121900" bIns="121900" anchor="t" anchorCtr="0">
            <a:noAutofit/>
          </a:bodyPr>
          <a:lstStyle>
            <a:lvl1pPr>
              <a:defRPr lang="en-US" dirty="0" smtClean="0">
                <a:solidFill>
                  <a:schemeClr val="tx2"/>
                </a:solidFill>
              </a:defRPr>
            </a:lvl1pPr>
            <a:lvl2pPr>
              <a:defRPr lang="en-US" dirty="0" smtClean="0">
                <a:solidFill>
                  <a:schemeClr val="tx2"/>
                </a:solidFill>
              </a:defRPr>
            </a:lvl2pPr>
            <a:lvl3pPr>
              <a:defRPr lang="en-US" dirty="0" smtClean="0">
                <a:solidFill>
                  <a:schemeClr val="tx2"/>
                </a:solidFill>
              </a:defRPr>
            </a:lvl3pPr>
            <a:lvl4pPr>
              <a:defRPr dirty="0">
                <a:solidFill>
                  <a:schemeClr val="tx2"/>
                </a:solidFill>
              </a:defRPr>
            </a:lvl4pPr>
          </a:lstStyle>
          <a:p>
            <a:pPr marL="450850" lvl="0" indent="-342900">
              <a:lnSpc>
                <a:spcPct val="100000"/>
              </a:lnSpc>
              <a:buClr>
                <a:schemeClr val="tx2"/>
              </a:buClr>
              <a:buFont typeface="Wingdings" panose="05000000000000000000" pitchFamily="2" charset="2"/>
              <a:buChar char="§"/>
            </a:pPr>
            <a:r>
              <a:rPr lang="en-US" dirty="0"/>
              <a:t>One</a:t>
            </a:r>
          </a:p>
          <a:p>
            <a:pPr marL="908050" lvl="1" indent="-342900">
              <a:lnSpc>
                <a:spcPct val="100000"/>
              </a:lnSpc>
              <a:spcBef>
                <a:spcPts val="1200"/>
              </a:spcBef>
              <a:buClr>
                <a:schemeClr val="tx2"/>
              </a:buClr>
              <a:buFont typeface="Wingdings" panose="05000000000000000000" pitchFamily="2" charset="2"/>
              <a:buChar char="§"/>
            </a:pPr>
            <a:r>
              <a:rPr lang="en-US" dirty="0"/>
              <a:t>Two</a:t>
            </a:r>
          </a:p>
          <a:p>
            <a:pPr marL="1365250" lvl="2" indent="-342900">
              <a:lnSpc>
                <a:spcPct val="100000"/>
              </a:lnSpc>
              <a:spcBef>
                <a:spcPts val="1200"/>
              </a:spcBef>
              <a:buClr>
                <a:schemeClr val="tx2"/>
              </a:buClr>
              <a:buFont typeface="Wingdings" panose="05000000000000000000" pitchFamily="2" charset="2"/>
              <a:buChar char="§"/>
            </a:pPr>
            <a:r>
              <a:rPr lang="en-US" dirty="0"/>
              <a:t>Three</a:t>
            </a:r>
          </a:p>
          <a:p>
            <a:pPr marL="1822450" lvl="3" indent="-342900">
              <a:lnSpc>
                <a:spcPct val="100000"/>
              </a:lnSpc>
              <a:spcBef>
                <a:spcPts val="1200"/>
              </a:spcBef>
              <a:buClr>
                <a:schemeClr val="tx2"/>
              </a:buClr>
              <a:buFont typeface="Wingdings" panose="05000000000000000000" pitchFamily="2" charset="2"/>
              <a:buChar char="§"/>
            </a:pPr>
            <a:r>
              <a:rPr lang="en-US" dirty="0"/>
              <a:t>Four</a:t>
            </a:r>
            <a:endParaRPr dirty="0"/>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36E49CB1-7B7C-BB60-FDF0-E1AAE12D5D90}"/>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SE" dirty="0"/>
          </a:p>
        </p:txBody>
      </p:sp>
    </p:spTree>
    <p:extLst>
      <p:ext uri="{BB962C8B-B14F-4D97-AF65-F5344CB8AC3E}">
        <p14:creationId xmlns:p14="http://schemas.microsoft.com/office/powerpoint/2010/main" val="40010698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userDrawn="1">
  <p:cSld name="CUSTOM_3">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a:noFill/>
          <a:ln>
            <a:noFill/>
          </a:ln>
        </p:spPr>
        <p:txBody>
          <a:bodyPr spcFirstLastPara="1" wrap="square" lIns="121900" tIns="121900" rIns="121900" bIns="121900" anchor="t" anchorCtr="0">
            <a:noAutofit/>
          </a:bodyPr>
          <a:lstStyle>
            <a:lvl1pPr>
              <a:defRPr dirty="0">
                <a:solidFill>
                  <a:schemeClr val="tx2"/>
                </a:solidFill>
              </a:defRPr>
            </a:lvl1pPr>
          </a:lstStyle>
          <a:p>
            <a:pPr marL="450850" lvl="0" indent="-342900">
              <a:lnSpc>
                <a:spcPct val="100000"/>
              </a:lnSpc>
              <a:buClr>
                <a:schemeClr val="tx2"/>
              </a:buClr>
              <a:buFont typeface="Wingdings" panose="05000000000000000000" pitchFamily="2" charset="2"/>
              <a:buChar char="§"/>
            </a:pPr>
            <a:endParaRPr dirty="0"/>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49" r:id="rId3"/>
    <p:sldLayoutId id="2147483674" r:id="rId4"/>
    <p:sldLayoutId id="2147483650" r:id="rId5"/>
    <p:sldLayoutId id="2147483672" r:id="rId6"/>
    <p:sldLayoutId id="2147483651" r:id="rId7"/>
    <p:sldLayoutId id="2147483673" r:id="rId8"/>
    <p:sldLayoutId id="2147483652" r:id="rId9"/>
    <p:sldLayoutId id="2147483653" r:id="rId10"/>
    <p:sldLayoutId id="2147483675" r:id="rId11"/>
    <p:sldLayoutId id="2147483683" r:id="rId12"/>
    <p:sldLayoutId id="2147483654" r:id="rId13"/>
    <p:sldLayoutId id="2147483676" r:id="rId14"/>
    <p:sldLayoutId id="2147483655" r:id="rId15"/>
    <p:sldLayoutId id="2147483677" r:id="rId16"/>
    <p:sldLayoutId id="2147483657" r:id="rId17"/>
    <p:sldLayoutId id="2147483678" r:id="rId18"/>
    <p:sldLayoutId id="2147483658" r:id="rId19"/>
    <p:sldLayoutId id="2147483679" r:id="rId20"/>
    <p:sldLayoutId id="2147483682" r:id="rId21"/>
    <p:sldLayoutId id="2147483680" r:id="rId22"/>
    <p:sldLayoutId id="2147483667"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ustomXml" Target="../ink/ink12.xml"/><Relationship Id="rId5" Type="http://schemas.openxmlformats.org/officeDocument/2006/relationships/image" Target="../media/image39.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37.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8.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50.png"/><Relationship Id="rId21" Type="http://schemas.openxmlformats.org/officeDocument/2006/relationships/image" Target="../media/image44.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54.png"/><Relationship Id="rId26"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38.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51.svg"/><Relationship Id="rId25" Type="http://schemas.openxmlformats.org/officeDocument/2006/relationships/image" Target="../media/image44.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37.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3.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2.svg"/><Relationship Id="rId28" Type="http://schemas.openxmlformats.org/officeDocument/2006/relationships/image" Target="../media/image47.png"/><Relationship Id="rId10" Type="http://schemas.openxmlformats.org/officeDocument/2006/relationships/image" Target="../media/image57.svg"/><Relationship Id="rId19" Type="http://schemas.openxmlformats.org/officeDocument/2006/relationships/image" Target="../media/image55.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png"/><Relationship Id="rId18" Type="http://schemas.openxmlformats.org/officeDocument/2006/relationships/image" Target="../media/image41.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44.svg"/><Relationship Id="rId7" Type="http://schemas.openxmlformats.org/officeDocument/2006/relationships/image" Target="../media/image63.png"/><Relationship Id="rId12" Type="http://schemas.openxmlformats.org/officeDocument/2006/relationships/image" Target="../media/image59.svg"/><Relationship Id="rId17" Type="http://schemas.openxmlformats.org/officeDocument/2006/relationships/image" Target="../media/image38.svg"/><Relationship Id="rId25"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47.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46.svg"/><Relationship Id="rId10" Type="http://schemas.openxmlformats.org/officeDocument/2006/relationships/image" Target="../media/image57.svg"/><Relationship Id="rId19" Type="http://schemas.openxmlformats.org/officeDocument/2006/relationships/image" Target="../media/image42.svg"/><Relationship Id="rId4" Type="http://schemas.openxmlformats.org/officeDocument/2006/relationships/image" Target="../media/image62.png"/><Relationship Id="rId9" Type="http://schemas.openxmlformats.org/officeDocument/2006/relationships/image" Target="../media/image56.png"/><Relationship Id="rId14" Type="http://schemas.openxmlformats.org/officeDocument/2006/relationships/image" Target="../media/image8.sv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3.png"/><Relationship Id="rId26" Type="http://schemas.openxmlformats.org/officeDocument/2006/relationships/customXml" Target="../ink/ink15.xml"/><Relationship Id="rId3" Type="http://schemas.microsoft.com/office/2007/relationships/media" Target="../media/media2.mkv"/><Relationship Id="rId7" Type="http://schemas.openxmlformats.org/officeDocument/2006/relationships/image" Target="../media/image65.png"/><Relationship Id="rId12" Type="http://schemas.openxmlformats.org/officeDocument/2006/relationships/image" Target="../media/image38.svg"/><Relationship Id="rId17" Type="http://schemas.openxmlformats.org/officeDocument/2006/relationships/customXml" Target="../ink/ink13.xml"/><Relationship Id="rId25" Type="http://schemas.openxmlformats.org/officeDocument/2006/relationships/image" Target="../media/image69.png"/><Relationship Id="rId2" Type="http://schemas.openxmlformats.org/officeDocument/2006/relationships/video" Target="../media/media1.mkv"/><Relationship Id="rId16" Type="http://schemas.openxmlformats.org/officeDocument/2006/relationships/image" Target="../media/image55.svg"/><Relationship Id="rId29" Type="http://schemas.openxmlformats.org/officeDocument/2006/relationships/image" Target="../media/image71.png"/><Relationship Id="rId1" Type="http://schemas.microsoft.com/office/2007/relationships/media" Target="../media/media1.mkv"/><Relationship Id="rId6" Type="http://schemas.openxmlformats.org/officeDocument/2006/relationships/notesSlide" Target="../notesSlides/notesSlide15.xml"/><Relationship Id="rId11" Type="http://schemas.openxmlformats.org/officeDocument/2006/relationships/image" Target="../media/image37.png"/><Relationship Id="rId24" Type="http://schemas.openxmlformats.org/officeDocument/2006/relationships/customXml" Target="../ink/ink14.xml"/><Relationship Id="rId5" Type="http://schemas.openxmlformats.org/officeDocument/2006/relationships/slideLayout" Target="../slideLayouts/slideLayout8.xml"/><Relationship Id="rId15" Type="http://schemas.openxmlformats.org/officeDocument/2006/relationships/image" Target="../media/image54.png"/><Relationship Id="rId23" Type="http://schemas.openxmlformats.org/officeDocument/2006/relationships/image" Target="../media/image68.png"/><Relationship Id="rId28" Type="http://schemas.openxmlformats.org/officeDocument/2006/relationships/customXml" Target="../ink/ink16.xml"/><Relationship Id="rId10" Type="http://schemas.openxmlformats.org/officeDocument/2006/relationships/image" Target="../media/image53.svg"/><Relationship Id="rId31" Type="http://schemas.openxmlformats.org/officeDocument/2006/relationships/image" Target="../media/image72.png"/><Relationship Id="rId4" Type="http://schemas.openxmlformats.org/officeDocument/2006/relationships/video" Target="../media/media2.mkv"/><Relationship Id="rId9" Type="http://schemas.openxmlformats.org/officeDocument/2006/relationships/image" Target="../media/image52.png"/><Relationship Id="rId14" Type="http://schemas.openxmlformats.org/officeDocument/2006/relationships/image" Target="../media/image44.svg"/><Relationship Id="rId27" Type="http://schemas.openxmlformats.org/officeDocument/2006/relationships/image" Target="../media/image70.png"/><Relationship Id="rId30" Type="http://schemas.openxmlformats.org/officeDocument/2006/relationships/customXml" Target="../ink/ink17.xml"/></Relationships>
</file>

<file path=ppt/slides/_rels/slide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87.png"/><Relationship Id="rId3" Type="http://schemas.openxmlformats.org/officeDocument/2006/relationships/image" Target="../media/image35.png"/><Relationship Id="rId21" Type="http://schemas.openxmlformats.org/officeDocument/2006/relationships/customXml" Target="../ink/ink20.xml"/><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16.xml"/><Relationship Id="rId16" Type="http://schemas.openxmlformats.org/officeDocument/2006/relationships/image" Target="../media/image81.svg"/><Relationship Id="rId20" Type="http://schemas.openxmlformats.org/officeDocument/2006/relationships/image" Target="../media/image84.png"/><Relationship Id="rId29" Type="http://schemas.openxmlformats.org/officeDocument/2006/relationships/customXml" Target="../ink/ink24.xml"/><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34.png"/><Relationship Id="rId24" Type="http://schemas.openxmlformats.org/officeDocument/2006/relationships/image" Target="../media/image86.png"/><Relationship Id="rId32"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image" Target="../media/image80.png"/><Relationship Id="rId23" Type="http://schemas.openxmlformats.org/officeDocument/2006/relationships/customXml" Target="../ink/ink21.xml"/><Relationship Id="rId28" Type="http://schemas.openxmlformats.org/officeDocument/2006/relationships/image" Target="../media/image88.png"/><Relationship Id="rId10" Type="http://schemas.openxmlformats.org/officeDocument/2006/relationships/image" Target="../media/image76.svg"/><Relationship Id="rId19" Type="http://schemas.openxmlformats.org/officeDocument/2006/relationships/customXml" Target="../ink/ink19.xml"/><Relationship Id="rId31" Type="http://schemas.openxmlformats.org/officeDocument/2006/relationships/customXml" Target="../ink/ink25.xml"/><Relationship Id="rId4" Type="http://schemas.openxmlformats.org/officeDocument/2006/relationships/image" Target="../media/image67.png"/><Relationship Id="rId9" Type="http://schemas.openxmlformats.org/officeDocument/2006/relationships/image" Target="../media/image75.png"/><Relationship Id="rId14" Type="http://schemas.openxmlformats.org/officeDocument/2006/relationships/image" Target="../media/image79.svg"/><Relationship Id="rId22" Type="http://schemas.openxmlformats.org/officeDocument/2006/relationships/image" Target="../media/image85.png"/><Relationship Id="rId27" Type="http://schemas.openxmlformats.org/officeDocument/2006/relationships/customXml" Target="../ink/ink23.xml"/><Relationship Id="rId30"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2.png"/><Relationship Id="rId7" Type="http://schemas.openxmlformats.org/officeDocument/2006/relationships/customXml" Target="../ink/ink26.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svg"/><Relationship Id="rId9"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sv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png"/><Relationship Id="rId26" Type="http://schemas.openxmlformats.org/officeDocument/2006/relationships/customXml" Target="../ink/ink7.xml"/><Relationship Id="rId21" Type="http://schemas.openxmlformats.org/officeDocument/2006/relationships/image" Target="../media/image18.png"/><Relationship Id="rId34" Type="http://schemas.openxmlformats.org/officeDocument/2006/relationships/customXml" Target="../ink/ink10.xml"/><Relationship Id="rId7" Type="http://schemas.openxmlformats.org/officeDocument/2006/relationships/image" Target="../media/image8.png"/><Relationship Id="rId12" Type="http://schemas.openxmlformats.org/officeDocument/2006/relationships/customXml" Target="../ink/ink3.xml"/><Relationship Id="rId17" Type="http://schemas.openxmlformats.org/officeDocument/2006/relationships/image" Target="../media/image15.svg"/><Relationship Id="rId25" Type="http://schemas.openxmlformats.org/officeDocument/2006/relationships/image" Target="../media/image21.svg"/><Relationship Id="rId33"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customXml" Target="../ink/ink5.xml"/><Relationship Id="rId29"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customXml" Target="../ink/ink1.xml"/><Relationship Id="rId11" Type="http://schemas.openxmlformats.org/officeDocument/2006/relationships/image" Target="../media/image11.svg"/><Relationship Id="rId24" Type="http://schemas.openxmlformats.org/officeDocument/2006/relationships/image" Target="../media/image20.png"/><Relationship Id="rId32" Type="http://schemas.openxmlformats.org/officeDocument/2006/relationships/customXml" Target="../ink/ink9.xml"/><Relationship Id="rId37" Type="http://schemas.openxmlformats.org/officeDocument/2006/relationships/image" Target="../media/image29.sv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9.png"/><Relationship Id="rId28" Type="http://schemas.openxmlformats.org/officeDocument/2006/relationships/customXml" Target="../ink/ink8.xml"/><Relationship Id="rId36"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7.svg"/><Relationship Id="rId31"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90.png"/><Relationship Id="rId14" Type="http://schemas.openxmlformats.org/officeDocument/2006/relationships/customXml" Target="../ink/ink4.xml"/><Relationship Id="rId22" Type="http://schemas.openxmlformats.org/officeDocument/2006/relationships/customXml" Target="../ink/ink6.xml"/><Relationship Id="rId27" Type="http://schemas.openxmlformats.org/officeDocument/2006/relationships/image" Target="../media/image22.png"/><Relationship Id="rId30" Type="http://schemas.openxmlformats.org/officeDocument/2006/relationships/image" Target="../media/image24.png"/><Relationship Id="rId35" Type="http://schemas.openxmlformats.org/officeDocument/2006/relationships/image" Target="../media/image27.png"/><Relationship Id="rId8" Type="http://schemas.openxmlformats.org/officeDocument/2006/relationships/customXml" Target="../ink/ink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457449" y="2677987"/>
            <a:ext cx="8658225" cy="1502025"/>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A </a:t>
            </a:r>
            <a:r>
              <a:rPr lang="en-US" sz="6000" dirty="0">
                <a:solidFill>
                  <a:srgbClr val="F9F1A5"/>
                </a:solidFill>
                <a:latin typeface="Cascadia Code PL SemiBold" panose="020B0609020000020004" pitchFamily="49" charset="0"/>
                <a:ea typeface="Cascadia Code PL SemiBold" panose="020B0609020000020004" pitchFamily="49" charset="0"/>
                <a:cs typeface="Cascadia Code PL SemiBold" panose="020B0609020000020004" pitchFamily="49" charset="0"/>
              </a:rPr>
              <a:t>rad</a:t>
            </a:r>
            <a:r>
              <a:rPr lang="en-US" sz="6000" dirty="0"/>
              <a:t> Application Platform</a:t>
            </a:r>
            <a:endParaRPr sz="6000" dirty="0"/>
          </a:p>
        </p:txBody>
      </p:sp>
      <p:sp>
        <p:nvSpPr>
          <p:cNvPr id="4" name="Google Shape;2830;p24">
            <a:extLst>
              <a:ext uri="{FF2B5EF4-FFF2-40B4-BE49-F238E27FC236}">
                <a16:creationId xmlns:a16="http://schemas.microsoft.com/office/drawing/2014/main" id="{9514BD13-18CE-AD37-75FC-D36EB569C9DC}"/>
              </a:ext>
            </a:extLst>
          </p:cNvPr>
          <p:cNvSpPr txBox="1">
            <a:spLocks/>
          </p:cNvSpPr>
          <p:nvPr/>
        </p:nvSpPr>
        <p:spPr>
          <a:xfrm>
            <a:off x="4805361" y="3744298"/>
            <a:ext cx="3019425" cy="128465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r>
              <a:rPr lang="en-US" sz="4800" dirty="0"/>
              <a:t>Introducing</a:t>
            </a:r>
          </a:p>
        </p:txBody>
      </p:sp>
      <p:pic>
        <p:nvPicPr>
          <p:cNvPr id="6" name="Graphic 5">
            <a:extLst>
              <a:ext uri="{FF2B5EF4-FFF2-40B4-BE49-F238E27FC236}">
                <a16:creationId xmlns:a16="http://schemas.microsoft.com/office/drawing/2014/main" id="{0E1E7F29-3E19-61EF-6835-F41F09540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86" y="4032432"/>
            <a:ext cx="2609852" cy="708390"/>
          </a:xfrm>
          <a:prstGeom prst="rect">
            <a:avLst/>
          </a:prstGeom>
        </p:spPr>
      </p:pic>
      <p:sp>
        <p:nvSpPr>
          <p:cNvPr id="2" name="Google Shape;2830;p24">
            <a:extLst>
              <a:ext uri="{FF2B5EF4-FFF2-40B4-BE49-F238E27FC236}">
                <a16:creationId xmlns:a16="http://schemas.microsoft.com/office/drawing/2014/main" id="{CC239962-DAD3-C663-446E-4D74CC142D4B}"/>
              </a:ext>
            </a:extLst>
          </p:cNvPr>
          <p:cNvSpPr txBox="1">
            <a:spLocks/>
          </p:cNvSpPr>
          <p:nvPr/>
        </p:nvSpPr>
        <p:spPr>
          <a:xfrm>
            <a:off x="1102518" y="6315075"/>
            <a:ext cx="2562225" cy="47625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7500"/>
              <a:buFont typeface="Ubuntu Condensed"/>
              <a:buNone/>
              <a:defRPr sz="7500" b="1" i="0" u="none" strike="noStrike" cap="none">
                <a:solidFill>
                  <a:schemeClr val="tx2"/>
                </a:solidFill>
                <a:latin typeface="Ubuntu Condensed"/>
                <a:ea typeface="Ubuntu Condensed"/>
                <a:cs typeface="Ubuntu Condensed"/>
                <a:sym typeface="Ubuntu Condensed"/>
              </a:defRPr>
            </a:lvl1pPr>
            <a:lvl2pPr marR="0" lvl="1"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2pPr>
            <a:lvl3pPr marR="0" lvl="2"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3pPr>
            <a:lvl4pPr marR="0" lvl="3"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4pPr>
            <a:lvl5pPr marR="0" lvl="4"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5pPr>
            <a:lvl6pPr marR="0" lvl="5"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6pPr>
            <a:lvl7pPr marR="0" lvl="6"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7pPr>
            <a:lvl8pPr marR="0" lvl="7"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8pPr>
            <a:lvl9pPr marR="0" lvl="8" algn="r" rtl="0">
              <a:lnSpc>
                <a:spcPct val="70000"/>
              </a:lnSpc>
              <a:spcBef>
                <a:spcPts val="0"/>
              </a:spcBef>
              <a:spcAft>
                <a:spcPts val="0"/>
              </a:spcAft>
              <a:buClr>
                <a:schemeClr val="accent1"/>
              </a:buClr>
              <a:buSzPts val="7500"/>
              <a:buFont typeface="Ubuntu Condensed"/>
              <a:buNone/>
              <a:defRPr sz="7500" b="1" i="0" u="none" strike="noStrike" cap="none">
                <a:solidFill>
                  <a:schemeClr val="accent1"/>
                </a:solidFill>
                <a:latin typeface="Ubuntu Condensed"/>
                <a:ea typeface="Ubuntu Condensed"/>
                <a:cs typeface="Ubuntu Condensed"/>
                <a:sym typeface="Ubuntu Condensed"/>
              </a:defRPr>
            </a:lvl9pPr>
          </a:lstStyle>
          <a:p>
            <a:pPr algn="l"/>
            <a:r>
              <a:rPr lang="en-US" sz="1600" dirty="0">
                <a:solidFill>
                  <a:srgbClr val="A30046"/>
                </a:solidFill>
                <a:latin typeface="Segoe Script" panose="030B0504020000000003" pitchFamily="66" charset="0"/>
              </a:rPr>
              <a:t>@PalmEmanuel</a:t>
            </a:r>
          </a:p>
        </p:txBody>
      </p:sp>
      <p:pic>
        <p:nvPicPr>
          <p:cNvPr id="1030" name="Picture 6" descr="Pink Swetugg Butterfly with text for light background">
            <a:extLst>
              <a:ext uri="{FF2B5EF4-FFF2-40B4-BE49-F238E27FC236}">
                <a16:creationId xmlns:a16="http://schemas.microsoft.com/office/drawing/2014/main" id="{89EC4404-A395-8B6B-B856-E1DEEA5E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709067"/>
            <a:ext cx="2738438" cy="923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a:blip r:embed="rId3"/>
          <a:stretch>
            <a:fillRect/>
          </a:stretch>
        </p:blipFill>
        <p:spPr>
          <a:xfrm>
            <a:off x="1456267" y="678501"/>
            <a:ext cx="9234310" cy="48462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5652132-3174-6058-4EEB-7571A0EB95BE}"/>
                  </a:ext>
                </a:extLst>
              </p14:cNvPr>
              <p14:cNvContentPartPr/>
              <p14:nvPr/>
            </p14:nvContentPartPr>
            <p14:xfrm>
              <a:off x="5027391" y="1644271"/>
              <a:ext cx="3837240" cy="658440"/>
            </p14:xfrm>
          </p:contentPart>
        </mc:Choice>
        <mc:Fallback xmlns="">
          <p:pic>
            <p:nvPicPr>
              <p:cNvPr id="7" name="Ink 6">
                <a:extLst>
                  <a:ext uri="{FF2B5EF4-FFF2-40B4-BE49-F238E27FC236}">
                    <a16:creationId xmlns:a16="http://schemas.microsoft.com/office/drawing/2014/main" id="{15652132-3174-6058-4EEB-7571A0EB95BE}"/>
                  </a:ext>
                </a:extLst>
              </p:cNvPr>
              <p:cNvPicPr/>
              <p:nvPr/>
            </p:nvPicPr>
            <p:blipFill>
              <a:blip r:embed="rId5"/>
              <a:stretch>
                <a:fillRect/>
              </a:stretch>
            </p:blipFill>
            <p:spPr>
              <a:xfrm>
                <a:off x="5009391" y="1626271"/>
                <a:ext cx="38728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1823843-81CE-D1DF-F27F-C8EB961FE3FB}"/>
                  </a:ext>
                </a:extLst>
              </p14:cNvPr>
              <p14:cNvContentPartPr/>
              <p14:nvPr/>
            </p14:nvContentPartPr>
            <p14:xfrm>
              <a:off x="7373569" y="3474156"/>
              <a:ext cx="1568160" cy="1941480"/>
            </p14:xfrm>
          </p:contentPart>
        </mc:Choice>
        <mc:Fallback xmlns="">
          <p:pic>
            <p:nvPicPr>
              <p:cNvPr id="13" name="Ink 12">
                <a:extLst>
                  <a:ext uri="{FF2B5EF4-FFF2-40B4-BE49-F238E27FC236}">
                    <a16:creationId xmlns:a16="http://schemas.microsoft.com/office/drawing/2014/main" id="{B1823843-81CE-D1DF-F27F-C8EB961FE3FB}"/>
                  </a:ext>
                </a:extLst>
              </p:cNvPr>
              <p:cNvPicPr/>
              <p:nvPr/>
            </p:nvPicPr>
            <p:blipFill>
              <a:blip r:embed="rId7"/>
              <a:stretch>
                <a:fillRect/>
              </a:stretch>
            </p:blipFill>
            <p:spPr>
              <a:xfrm>
                <a:off x="7355929" y="3456156"/>
                <a:ext cx="1603800" cy="1977120"/>
              </a:xfrm>
              <a:prstGeom prst="rect">
                <a:avLst/>
              </a:prstGeom>
            </p:spPr>
          </p:pic>
        </mc:Fallback>
      </mc:AlternateContent>
    </p:spTree>
    <p:extLst>
      <p:ext uri="{BB962C8B-B14F-4D97-AF65-F5344CB8AC3E}">
        <p14:creationId xmlns:p14="http://schemas.microsoft.com/office/powerpoint/2010/main" val="10053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18" name="Picture 17">
            <a:extLst>
              <a:ext uri="{FF2B5EF4-FFF2-40B4-BE49-F238E27FC236}">
                <a16:creationId xmlns:a16="http://schemas.microsoft.com/office/drawing/2014/main" id="{7F71DF6E-85F5-CEC8-ACC8-A28E6CBB5721}"/>
              </a:ext>
            </a:extLst>
          </p:cNvPr>
          <p:cNvPicPr>
            <a:picLocks noChangeAspect="1"/>
          </p:cNvPicPr>
          <p:nvPr/>
        </p:nvPicPr>
        <p:blipFill rotWithShape="1">
          <a:blip r:embed="rId3"/>
          <a:srcRect l="408" t="1714" r="60951" b="71108"/>
          <a:stretch/>
        </p:blipFill>
        <p:spPr>
          <a:xfrm>
            <a:off x="1841500" y="1858568"/>
            <a:ext cx="8509000" cy="3140864"/>
          </a:xfrm>
          <a:prstGeom prst="rect">
            <a:avLst/>
          </a:prstGeom>
        </p:spPr>
      </p:pic>
    </p:spTree>
    <p:extLst>
      <p:ext uri="{BB962C8B-B14F-4D97-AF65-F5344CB8AC3E}">
        <p14:creationId xmlns:p14="http://schemas.microsoft.com/office/powerpoint/2010/main" val="92492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70E6465-C549-BD46-7A52-3929E4C08282}"/>
              </a:ext>
            </a:extLst>
          </p:cNvPr>
          <p:cNvSpPr/>
          <p:nvPr/>
        </p:nvSpPr>
        <p:spPr bwMode="auto">
          <a:xfrm>
            <a:off x="3669684" y="14663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6D3D3CE8-E4B5-F7B7-24B1-D2A022C18399}"/>
              </a:ext>
            </a:extLst>
          </p:cNvPr>
          <p:cNvGrpSpPr/>
          <p:nvPr/>
        </p:nvGrpSpPr>
        <p:grpSpPr>
          <a:xfrm>
            <a:off x="5667849" y="2816444"/>
            <a:ext cx="1718870" cy="465794"/>
            <a:chOff x="-3706807" y="-2780345"/>
            <a:chExt cx="1718870" cy="465794"/>
          </a:xfrm>
        </p:grpSpPr>
        <p:pic>
          <p:nvPicPr>
            <p:cNvPr id="15" name="Graphic 14">
              <a:extLst>
                <a:ext uri="{FF2B5EF4-FFF2-40B4-BE49-F238E27FC236}">
                  <a16:creationId xmlns:a16="http://schemas.microsoft.com/office/drawing/2014/main" id="{19A8280F-98E8-55CD-126A-22E949F4F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8731A49B-7060-3009-5B1E-DFE7BC61D2A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17" name="Group 16">
            <a:extLst>
              <a:ext uri="{FF2B5EF4-FFF2-40B4-BE49-F238E27FC236}">
                <a16:creationId xmlns:a16="http://schemas.microsoft.com/office/drawing/2014/main" id="{65FEEFE9-9549-54FD-52CE-F7F1288598CF}"/>
              </a:ext>
            </a:extLst>
          </p:cNvPr>
          <p:cNvGrpSpPr/>
          <p:nvPr/>
        </p:nvGrpSpPr>
        <p:grpSpPr>
          <a:xfrm>
            <a:off x="5686080" y="1786640"/>
            <a:ext cx="1533155" cy="560322"/>
            <a:chOff x="-5771243" y="-1663618"/>
            <a:chExt cx="1533155" cy="560322"/>
          </a:xfrm>
        </p:grpSpPr>
        <p:pic>
          <p:nvPicPr>
            <p:cNvPr id="18" name="Graphic 17">
              <a:extLst>
                <a:ext uri="{FF2B5EF4-FFF2-40B4-BE49-F238E27FC236}">
                  <a16:creationId xmlns:a16="http://schemas.microsoft.com/office/drawing/2014/main" id="{FB9FAA34-61CB-9C8F-B423-A387D39B9C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9" name="TextBox 18">
              <a:extLst>
                <a:ext uri="{FF2B5EF4-FFF2-40B4-BE49-F238E27FC236}">
                  <a16:creationId xmlns:a16="http://schemas.microsoft.com/office/drawing/2014/main" id="{7094AF55-3902-C9B6-7DFB-ABC12A4953D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20" name="Straight Arrow Connector 14">
            <a:extLst>
              <a:ext uri="{FF2B5EF4-FFF2-40B4-BE49-F238E27FC236}">
                <a16:creationId xmlns:a16="http://schemas.microsoft.com/office/drawing/2014/main" id="{B5A296A5-49CC-25D7-94C5-D5F9F2FEBA3B}"/>
              </a:ext>
            </a:extLst>
          </p:cNvPr>
          <p:cNvCxnSpPr>
            <a:cxnSpLocks/>
            <a:stCxn id="15" idx="0"/>
            <a:endCxn id="18" idx="2"/>
          </p:cNvCxnSpPr>
          <p:nvPr/>
        </p:nvCxnSpPr>
        <p:spPr>
          <a:xfrm flipV="1">
            <a:off x="5963215" y="23469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6EE5D9-8086-723B-8A8E-95D82D760C4A}"/>
              </a:ext>
            </a:extLst>
          </p:cNvPr>
          <p:cNvSpPr txBox="1"/>
          <p:nvPr/>
        </p:nvSpPr>
        <p:spPr>
          <a:xfrm>
            <a:off x="4495737" y="113382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A6E5707E-211F-C3C3-275D-4F9842A4E1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35644" y="1083022"/>
            <a:ext cx="783627" cy="671938"/>
          </a:xfrm>
          <a:prstGeom prst="rect">
            <a:avLst/>
          </a:prstGeom>
          <a:effectLst>
            <a:outerShdw blurRad="88900" dist="25400" dir="2700000" algn="tl" rotWithShape="0">
              <a:prstClr val="black">
                <a:alpha val="26000"/>
              </a:prstClr>
            </a:outerShdw>
          </a:effectLst>
        </p:spPr>
      </p:pic>
      <p:sp>
        <p:nvSpPr>
          <p:cNvPr id="23" name="Oval 22">
            <a:extLst>
              <a:ext uri="{FF2B5EF4-FFF2-40B4-BE49-F238E27FC236}">
                <a16:creationId xmlns:a16="http://schemas.microsoft.com/office/drawing/2014/main" id="{E559BF7C-1BA2-859F-C52A-792396BB64F1}"/>
              </a:ext>
            </a:extLst>
          </p:cNvPr>
          <p:cNvSpPr/>
          <p:nvPr/>
        </p:nvSpPr>
        <p:spPr bwMode="auto">
          <a:xfrm>
            <a:off x="5406167" y="48999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8BEEE1E-353F-CB26-ABC4-5728BEA9B3C5}"/>
              </a:ext>
            </a:extLst>
          </p:cNvPr>
          <p:cNvSpPr/>
          <p:nvPr/>
        </p:nvSpPr>
        <p:spPr bwMode="auto">
          <a:xfrm>
            <a:off x="6663786" y="37823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86C8AE1-830E-7466-C2D9-9AEB0EEACAE1}"/>
              </a:ext>
            </a:extLst>
          </p:cNvPr>
          <p:cNvGrpSpPr/>
          <p:nvPr/>
        </p:nvGrpSpPr>
        <p:grpSpPr>
          <a:xfrm>
            <a:off x="6691941" y="3845069"/>
            <a:ext cx="1336601" cy="714104"/>
            <a:chOff x="-4835593" y="-107731"/>
            <a:chExt cx="1336601" cy="714104"/>
          </a:xfrm>
        </p:grpSpPr>
        <p:grpSp>
          <p:nvGrpSpPr>
            <p:cNvPr id="26" name="Group 25">
              <a:extLst>
                <a:ext uri="{FF2B5EF4-FFF2-40B4-BE49-F238E27FC236}">
                  <a16:creationId xmlns:a16="http://schemas.microsoft.com/office/drawing/2014/main" id="{C081BA94-1C11-A1B4-5168-E19411F0B7AC}"/>
                </a:ext>
              </a:extLst>
            </p:cNvPr>
            <p:cNvGrpSpPr/>
            <p:nvPr/>
          </p:nvGrpSpPr>
          <p:grpSpPr>
            <a:xfrm>
              <a:off x="-4835593" y="-107731"/>
              <a:ext cx="741464" cy="714104"/>
              <a:chOff x="7707431" y="3858069"/>
              <a:chExt cx="741464" cy="714104"/>
            </a:xfrm>
          </p:grpSpPr>
          <p:pic>
            <p:nvPicPr>
              <p:cNvPr id="28" name="Graphic 27">
                <a:extLst>
                  <a:ext uri="{FF2B5EF4-FFF2-40B4-BE49-F238E27FC236}">
                    <a16:creationId xmlns:a16="http://schemas.microsoft.com/office/drawing/2014/main" id="{12E01AC9-9626-F7B5-D8D9-CD5EE88EE5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9" name="Graphic 56">
                <a:extLst>
                  <a:ext uri="{FF2B5EF4-FFF2-40B4-BE49-F238E27FC236}">
                    <a16:creationId xmlns:a16="http://schemas.microsoft.com/office/drawing/2014/main" id="{13E77CD0-8CF9-D15F-0704-6D50D19DC06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7" name="TextBox 26">
              <a:extLst>
                <a:ext uri="{FF2B5EF4-FFF2-40B4-BE49-F238E27FC236}">
                  <a16:creationId xmlns:a16="http://schemas.microsoft.com/office/drawing/2014/main" id="{CFFA9981-1AA1-5AEC-445D-EB844DCE8E88}"/>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30" name="Group 29">
            <a:extLst>
              <a:ext uri="{FF2B5EF4-FFF2-40B4-BE49-F238E27FC236}">
                <a16:creationId xmlns:a16="http://schemas.microsoft.com/office/drawing/2014/main" id="{DC964F08-AD49-F076-F320-09522E0AA061}"/>
              </a:ext>
            </a:extLst>
          </p:cNvPr>
          <p:cNvGrpSpPr/>
          <p:nvPr/>
        </p:nvGrpSpPr>
        <p:grpSpPr>
          <a:xfrm>
            <a:off x="5508182" y="4899766"/>
            <a:ext cx="1599803" cy="714104"/>
            <a:chOff x="-2609503" y="-156546"/>
            <a:chExt cx="1599803" cy="714104"/>
          </a:xfrm>
        </p:grpSpPr>
        <p:grpSp>
          <p:nvGrpSpPr>
            <p:cNvPr id="31" name="Group 30">
              <a:extLst>
                <a:ext uri="{FF2B5EF4-FFF2-40B4-BE49-F238E27FC236}">
                  <a16:creationId xmlns:a16="http://schemas.microsoft.com/office/drawing/2014/main" id="{3036508E-1E3E-62B2-47B2-438D33881188}"/>
                </a:ext>
              </a:extLst>
            </p:cNvPr>
            <p:cNvGrpSpPr/>
            <p:nvPr/>
          </p:nvGrpSpPr>
          <p:grpSpPr>
            <a:xfrm>
              <a:off x="-2609503" y="-156546"/>
              <a:ext cx="759386" cy="714104"/>
              <a:chOff x="9836496" y="3805854"/>
              <a:chExt cx="759386" cy="714104"/>
            </a:xfrm>
          </p:grpSpPr>
          <p:pic>
            <p:nvPicPr>
              <p:cNvPr id="33" name="Graphic 32">
                <a:extLst>
                  <a:ext uri="{FF2B5EF4-FFF2-40B4-BE49-F238E27FC236}">
                    <a16:creationId xmlns:a16="http://schemas.microsoft.com/office/drawing/2014/main" id="{05133A28-281A-FA30-215D-C4113F7A0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34" name="Graphic 56">
                <a:extLst>
                  <a:ext uri="{FF2B5EF4-FFF2-40B4-BE49-F238E27FC236}">
                    <a16:creationId xmlns:a16="http://schemas.microsoft.com/office/drawing/2014/main" id="{2538561D-0BE3-8D11-01D1-AC333CC51E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32" name="TextBox 31">
              <a:extLst>
                <a:ext uri="{FF2B5EF4-FFF2-40B4-BE49-F238E27FC236}">
                  <a16:creationId xmlns:a16="http://schemas.microsoft.com/office/drawing/2014/main" id="{057FCD70-8388-A64B-D5B0-9078C53F6D1E}"/>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sp>
        <p:nvSpPr>
          <p:cNvPr id="36" name="Oval 35">
            <a:extLst>
              <a:ext uri="{FF2B5EF4-FFF2-40B4-BE49-F238E27FC236}">
                <a16:creationId xmlns:a16="http://schemas.microsoft.com/office/drawing/2014/main" id="{BB1B3B47-8487-0B82-C278-06ACBF343120}"/>
              </a:ext>
            </a:extLst>
          </p:cNvPr>
          <p:cNvSpPr/>
          <p:nvPr/>
        </p:nvSpPr>
        <p:spPr bwMode="auto">
          <a:xfrm>
            <a:off x="4357800" y="38167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D365414-12B8-EB26-D0E5-0126B4B1A836}"/>
              </a:ext>
            </a:extLst>
          </p:cNvPr>
          <p:cNvGrpSpPr/>
          <p:nvPr/>
        </p:nvGrpSpPr>
        <p:grpSpPr>
          <a:xfrm>
            <a:off x="4432550" y="3922664"/>
            <a:ext cx="1735204" cy="491552"/>
            <a:chOff x="-3723141" y="-2793224"/>
            <a:chExt cx="1735204" cy="491552"/>
          </a:xfrm>
        </p:grpSpPr>
        <p:pic>
          <p:nvPicPr>
            <p:cNvPr id="38" name="Graphic 37">
              <a:extLst>
                <a:ext uri="{FF2B5EF4-FFF2-40B4-BE49-F238E27FC236}">
                  <a16:creationId xmlns:a16="http://schemas.microsoft.com/office/drawing/2014/main" id="{CCF2F3E0-18AB-5759-7403-9ED38FD24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39" name="TextBox 38">
              <a:extLst>
                <a:ext uri="{FF2B5EF4-FFF2-40B4-BE49-F238E27FC236}">
                  <a16:creationId xmlns:a16="http://schemas.microsoft.com/office/drawing/2014/main" id="{703C34FA-370D-05CE-4BF9-85E42CF17D3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40" name="Straight Arrow Connector 14">
            <a:extLst>
              <a:ext uri="{FF2B5EF4-FFF2-40B4-BE49-F238E27FC236}">
                <a16:creationId xmlns:a16="http://schemas.microsoft.com/office/drawing/2014/main" id="{1BCD80A4-0E36-54C1-39D0-320B10AC0E08}"/>
              </a:ext>
            </a:extLst>
          </p:cNvPr>
          <p:cNvCxnSpPr>
            <a:cxnSpLocks/>
            <a:stCxn id="28" idx="0"/>
            <a:endCxn id="15" idx="2"/>
          </p:cNvCxnSpPr>
          <p:nvPr/>
        </p:nvCxnSpPr>
        <p:spPr>
          <a:xfrm rot="16200000" flipV="1">
            <a:off x="6173682" y="30717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14">
            <a:extLst>
              <a:ext uri="{FF2B5EF4-FFF2-40B4-BE49-F238E27FC236}">
                <a16:creationId xmlns:a16="http://schemas.microsoft.com/office/drawing/2014/main" id="{D83EA1D5-AD44-D524-85B7-4A68FD5896DA}"/>
              </a:ext>
            </a:extLst>
          </p:cNvPr>
          <p:cNvCxnSpPr>
            <a:cxnSpLocks/>
            <a:stCxn id="33" idx="0"/>
            <a:endCxn id="38" idx="2"/>
          </p:cNvCxnSpPr>
          <p:nvPr/>
        </p:nvCxnSpPr>
        <p:spPr>
          <a:xfrm rot="16200000" flipV="1">
            <a:off x="5010960" y="41475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14">
            <a:extLst>
              <a:ext uri="{FF2B5EF4-FFF2-40B4-BE49-F238E27FC236}">
                <a16:creationId xmlns:a16="http://schemas.microsoft.com/office/drawing/2014/main" id="{889CF4FA-5D10-7893-E759-94677DF10EA0}"/>
              </a:ext>
            </a:extLst>
          </p:cNvPr>
          <p:cNvCxnSpPr>
            <a:cxnSpLocks/>
            <a:stCxn id="38" idx="0"/>
            <a:endCxn id="15" idx="2"/>
          </p:cNvCxnSpPr>
          <p:nvPr/>
        </p:nvCxnSpPr>
        <p:spPr>
          <a:xfrm rot="5400000" flipH="1" flipV="1">
            <a:off x="5033519" y="29929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par>
                                <p:cTn id="27" presetID="22" presetClass="entr" presetSubtype="1"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8"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1238" y="1348048"/>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4299493"/>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74" name="Rectangle: Rounded Corners 73">
            <a:extLst>
              <a:ext uri="{FF2B5EF4-FFF2-40B4-BE49-F238E27FC236}">
                <a16:creationId xmlns:a16="http://schemas.microsoft.com/office/drawing/2014/main" id="{3895CE27-BE9C-1DC2-27A2-E1006BC2E677}"/>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61A9435C-022F-C617-C99E-A4550B6E8558}"/>
              </a:ext>
            </a:extLst>
          </p:cNvPr>
          <p:cNvGrpSpPr/>
          <p:nvPr/>
        </p:nvGrpSpPr>
        <p:grpSpPr>
          <a:xfrm>
            <a:off x="2969313" y="2728353"/>
            <a:ext cx="1718870" cy="465794"/>
            <a:chOff x="-3706807" y="-2780345"/>
            <a:chExt cx="1718870" cy="465794"/>
          </a:xfrm>
        </p:grpSpPr>
        <p:pic>
          <p:nvPicPr>
            <p:cNvPr id="76" name="Graphic 75">
              <a:extLst>
                <a:ext uri="{FF2B5EF4-FFF2-40B4-BE49-F238E27FC236}">
                  <a16:creationId xmlns:a16="http://schemas.microsoft.com/office/drawing/2014/main" id="{9A6141E0-25E0-FA59-81A3-8E5FCD633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77" name="TextBox 76">
              <a:extLst>
                <a:ext uri="{FF2B5EF4-FFF2-40B4-BE49-F238E27FC236}">
                  <a16:creationId xmlns:a16="http://schemas.microsoft.com/office/drawing/2014/main" id="{288C4794-1EAE-4336-51A2-EE468290F68D}"/>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78" name="Group 77">
            <a:extLst>
              <a:ext uri="{FF2B5EF4-FFF2-40B4-BE49-F238E27FC236}">
                <a16:creationId xmlns:a16="http://schemas.microsoft.com/office/drawing/2014/main" id="{288770E2-2008-1D48-73A0-9A9D02754081}"/>
              </a:ext>
            </a:extLst>
          </p:cNvPr>
          <p:cNvGrpSpPr/>
          <p:nvPr/>
        </p:nvGrpSpPr>
        <p:grpSpPr>
          <a:xfrm>
            <a:off x="2987503" y="1849035"/>
            <a:ext cx="1533155" cy="560322"/>
            <a:chOff x="-5771243" y="-1663618"/>
            <a:chExt cx="1533155" cy="560322"/>
          </a:xfrm>
        </p:grpSpPr>
        <p:pic>
          <p:nvPicPr>
            <p:cNvPr id="79" name="Graphic 78">
              <a:extLst>
                <a:ext uri="{FF2B5EF4-FFF2-40B4-BE49-F238E27FC236}">
                  <a16:creationId xmlns:a16="http://schemas.microsoft.com/office/drawing/2014/main" id="{B631CC7B-499E-9C55-53FF-B2CD12BF4B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80" name="TextBox 79">
              <a:extLst>
                <a:ext uri="{FF2B5EF4-FFF2-40B4-BE49-F238E27FC236}">
                  <a16:creationId xmlns:a16="http://schemas.microsoft.com/office/drawing/2014/main" id="{09B090E2-6D69-B8DA-A682-1041C924E9AE}"/>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81" name="Straight Arrow Connector 14">
            <a:extLst>
              <a:ext uri="{FF2B5EF4-FFF2-40B4-BE49-F238E27FC236}">
                <a16:creationId xmlns:a16="http://schemas.microsoft.com/office/drawing/2014/main" id="{4FF06CB7-2E75-E977-9D9F-91DF13D7D6E7}"/>
              </a:ext>
            </a:extLst>
          </p:cNvPr>
          <p:cNvCxnSpPr>
            <a:cxnSpLocks/>
            <a:stCxn id="76" idx="0"/>
            <a:endCxn id="7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717C819-5567-9CEA-DD88-7DB0EFC36A9C}"/>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82DB0446-6AAF-CE9D-AFB1-24DBE04E853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86" name="Group 85">
            <a:extLst>
              <a:ext uri="{FF2B5EF4-FFF2-40B4-BE49-F238E27FC236}">
                <a16:creationId xmlns:a16="http://schemas.microsoft.com/office/drawing/2014/main" id="{CA4B6867-2D3A-AE73-0F46-30164E3AE209}"/>
              </a:ext>
            </a:extLst>
          </p:cNvPr>
          <p:cNvGrpSpPr/>
          <p:nvPr/>
        </p:nvGrpSpPr>
        <p:grpSpPr>
          <a:xfrm>
            <a:off x="3877283" y="3702200"/>
            <a:ext cx="1336601" cy="714104"/>
            <a:chOff x="-4835593" y="-107731"/>
            <a:chExt cx="1336601" cy="714104"/>
          </a:xfrm>
        </p:grpSpPr>
        <p:grpSp>
          <p:nvGrpSpPr>
            <p:cNvPr id="87" name="Group 86">
              <a:extLst>
                <a:ext uri="{FF2B5EF4-FFF2-40B4-BE49-F238E27FC236}">
                  <a16:creationId xmlns:a16="http://schemas.microsoft.com/office/drawing/2014/main" id="{8CD3A123-D4B4-61FA-3EE4-434822DF124C}"/>
                </a:ext>
              </a:extLst>
            </p:cNvPr>
            <p:cNvGrpSpPr/>
            <p:nvPr/>
          </p:nvGrpSpPr>
          <p:grpSpPr>
            <a:xfrm>
              <a:off x="-4835593" y="-107731"/>
              <a:ext cx="741464" cy="714104"/>
              <a:chOff x="7707431" y="3858069"/>
              <a:chExt cx="741464" cy="714104"/>
            </a:xfrm>
          </p:grpSpPr>
          <p:pic>
            <p:nvPicPr>
              <p:cNvPr id="89" name="Graphic 88">
                <a:extLst>
                  <a:ext uri="{FF2B5EF4-FFF2-40B4-BE49-F238E27FC236}">
                    <a16:creationId xmlns:a16="http://schemas.microsoft.com/office/drawing/2014/main" id="{F73F60A5-D0AB-E76C-438B-003DA897D8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90" name="Graphic 56">
                <a:extLst>
                  <a:ext uri="{FF2B5EF4-FFF2-40B4-BE49-F238E27FC236}">
                    <a16:creationId xmlns:a16="http://schemas.microsoft.com/office/drawing/2014/main" id="{BCF08AFE-9E8E-269B-818B-FB0D2594297D}"/>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88" name="TextBox 87">
              <a:extLst>
                <a:ext uri="{FF2B5EF4-FFF2-40B4-BE49-F238E27FC236}">
                  <a16:creationId xmlns:a16="http://schemas.microsoft.com/office/drawing/2014/main" id="{8A5C0BFB-2E16-47D4-BB11-6AC957011E6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91" name="Group 90">
            <a:extLst>
              <a:ext uri="{FF2B5EF4-FFF2-40B4-BE49-F238E27FC236}">
                <a16:creationId xmlns:a16="http://schemas.microsoft.com/office/drawing/2014/main" id="{5ED2A801-78E1-8DED-4E78-C5BBBCD07953}"/>
              </a:ext>
            </a:extLst>
          </p:cNvPr>
          <p:cNvGrpSpPr/>
          <p:nvPr/>
        </p:nvGrpSpPr>
        <p:grpSpPr>
          <a:xfrm>
            <a:off x="2683172" y="4583762"/>
            <a:ext cx="1599803" cy="714104"/>
            <a:chOff x="-2609503" y="-156546"/>
            <a:chExt cx="1599803" cy="714104"/>
          </a:xfrm>
        </p:grpSpPr>
        <p:grpSp>
          <p:nvGrpSpPr>
            <p:cNvPr id="92" name="Group 91">
              <a:extLst>
                <a:ext uri="{FF2B5EF4-FFF2-40B4-BE49-F238E27FC236}">
                  <a16:creationId xmlns:a16="http://schemas.microsoft.com/office/drawing/2014/main" id="{F424CB7A-7EA9-3F69-AF18-FDBB7BE097CD}"/>
                </a:ext>
              </a:extLst>
            </p:cNvPr>
            <p:cNvGrpSpPr/>
            <p:nvPr/>
          </p:nvGrpSpPr>
          <p:grpSpPr>
            <a:xfrm>
              <a:off x="-2609503" y="-156546"/>
              <a:ext cx="759386" cy="714104"/>
              <a:chOff x="9836496" y="3805854"/>
              <a:chExt cx="759386" cy="714104"/>
            </a:xfrm>
          </p:grpSpPr>
          <p:pic>
            <p:nvPicPr>
              <p:cNvPr id="94" name="Graphic 93">
                <a:extLst>
                  <a:ext uri="{FF2B5EF4-FFF2-40B4-BE49-F238E27FC236}">
                    <a16:creationId xmlns:a16="http://schemas.microsoft.com/office/drawing/2014/main" id="{BEBC6BF8-5B24-CE5B-15CD-3307002F6A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5" name="Graphic 56">
                <a:extLst>
                  <a:ext uri="{FF2B5EF4-FFF2-40B4-BE49-F238E27FC236}">
                    <a16:creationId xmlns:a16="http://schemas.microsoft.com/office/drawing/2014/main" id="{8F602F8C-F2B3-6468-84A4-F290B746C78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93" name="TextBox 92">
              <a:extLst>
                <a:ext uri="{FF2B5EF4-FFF2-40B4-BE49-F238E27FC236}">
                  <a16:creationId xmlns:a16="http://schemas.microsoft.com/office/drawing/2014/main" id="{8701570C-75E9-687F-0B01-5CBBE6BCC0BD}"/>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7" name="Group 96">
            <a:extLst>
              <a:ext uri="{FF2B5EF4-FFF2-40B4-BE49-F238E27FC236}">
                <a16:creationId xmlns:a16="http://schemas.microsoft.com/office/drawing/2014/main" id="{4928F6B6-1E93-4D7A-BB69-FF57165A16BE}"/>
              </a:ext>
            </a:extLst>
          </p:cNvPr>
          <p:cNvGrpSpPr/>
          <p:nvPr/>
        </p:nvGrpSpPr>
        <p:grpSpPr>
          <a:xfrm>
            <a:off x="1690558" y="3627132"/>
            <a:ext cx="1735204" cy="491552"/>
            <a:chOff x="-3723141" y="-2793224"/>
            <a:chExt cx="1735204" cy="491552"/>
          </a:xfrm>
        </p:grpSpPr>
        <p:pic>
          <p:nvPicPr>
            <p:cNvPr id="98" name="Graphic 97">
              <a:extLst>
                <a:ext uri="{FF2B5EF4-FFF2-40B4-BE49-F238E27FC236}">
                  <a16:creationId xmlns:a16="http://schemas.microsoft.com/office/drawing/2014/main" id="{7E7B437F-C2C8-BDD6-C734-92933D87B3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9" name="TextBox 98">
              <a:extLst>
                <a:ext uri="{FF2B5EF4-FFF2-40B4-BE49-F238E27FC236}">
                  <a16:creationId xmlns:a16="http://schemas.microsoft.com/office/drawing/2014/main" id="{C9A49549-3313-1E4A-29C8-578984D46BB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00" name="Straight Arrow Connector 14">
            <a:extLst>
              <a:ext uri="{FF2B5EF4-FFF2-40B4-BE49-F238E27FC236}">
                <a16:creationId xmlns:a16="http://schemas.microsoft.com/office/drawing/2014/main" id="{B41FAED6-160C-CBF5-9048-5A45AD3D1986}"/>
              </a:ext>
            </a:extLst>
          </p:cNvPr>
          <p:cNvCxnSpPr>
            <a:cxnSpLocks/>
            <a:stCxn id="89" idx="0"/>
            <a:endCxn id="7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4">
            <a:extLst>
              <a:ext uri="{FF2B5EF4-FFF2-40B4-BE49-F238E27FC236}">
                <a16:creationId xmlns:a16="http://schemas.microsoft.com/office/drawing/2014/main" id="{8BC3FF38-F305-3667-B06B-B4D849393C37}"/>
              </a:ext>
            </a:extLst>
          </p:cNvPr>
          <p:cNvCxnSpPr>
            <a:cxnSpLocks/>
            <a:stCxn id="94" idx="0"/>
            <a:endCxn id="98"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4">
            <a:extLst>
              <a:ext uri="{FF2B5EF4-FFF2-40B4-BE49-F238E27FC236}">
                <a16:creationId xmlns:a16="http://schemas.microsoft.com/office/drawing/2014/main" id="{8424A51A-979D-EC87-1FB4-094E4D2561AB}"/>
              </a:ext>
            </a:extLst>
          </p:cNvPr>
          <p:cNvCxnSpPr>
            <a:cxnSpLocks/>
            <a:stCxn id="98" idx="0"/>
            <a:endCxn id="7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5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5263" y="-4299352"/>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4028" y="13485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local">
            <a:extLst>
              <a:ext uri="{FF2B5EF4-FFF2-40B4-BE49-F238E27FC236}">
                <a16:creationId xmlns:a16="http://schemas.microsoft.com/office/drawing/2014/main" id="{A308EB5E-B2C3-BF4A-DB5A-0D7A6ED8F0D3}"/>
              </a:ext>
            </a:extLst>
          </p:cNvPr>
          <p:cNvGrpSpPr/>
          <p:nvPr/>
        </p:nvGrpSpPr>
        <p:grpSpPr>
          <a:xfrm>
            <a:off x="6094028" y="6998811"/>
            <a:ext cx="4684453" cy="4161904"/>
            <a:chOff x="6319520" y="950623"/>
            <a:chExt cx="5509111" cy="4894574"/>
          </a:xfrm>
        </p:grpSpPr>
        <p:cxnSp>
          <p:nvCxnSpPr>
            <p:cNvPr id="6" name="Straight Arrow Connector 5">
              <a:extLst>
                <a:ext uri="{FF2B5EF4-FFF2-40B4-BE49-F238E27FC236}">
                  <a16:creationId xmlns:a16="http://schemas.microsoft.com/office/drawing/2014/main" id="{4EAA9AED-D55B-B45E-2315-BD995D654BA7}"/>
                </a:ext>
              </a:extLst>
            </p:cNvPr>
            <p:cNvCxnSpPr>
              <a:cxnSpLocks/>
              <a:endCxn id="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Azure Env Box">
              <a:extLst>
                <a:ext uri="{FF2B5EF4-FFF2-40B4-BE49-F238E27FC236}">
                  <a16:creationId xmlns:a16="http://schemas.microsoft.com/office/drawing/2014/main" id="{5B1D0F16-B575-B5E3-6DDE-F0A0A8DF88F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E19326AC-2D1E-2A2E-524B-3D22DDC92CE5}"/>
                </a:ext>
              </a:extLst>
            </p:cNvPr>
            <p:cNvGrpSpPr/>
            <p:nvPr/>
          </p:nvGrpSpPr>
          <p:grpSpPr>
            <a:xfrm>
              <a:off x="7362893" y="2304653"/>
              <a:ext cx="1668943" cy="566090"/>
              <a:chOff x="7653606" y="5623938"/>
              <a:chExt cx="1668943" cy="566090"/>
            </a:xfrm>
          </p:grpSpPr>
          <p:sp>
            <p:nvSpPr>
              <p:cNvPr id="51" name="TextBox 50">
                <a:extLst>
                  <a:ext uri="{FF2B5EF4-FFF2-40B4-BE49-F238E27FC236}">
                    <a16:creationId xmlns:a16="http://schemas.microsoft.com/office/drawing/2014/main" id="{4DE57BF7-EB36-C59C-6CBB-F1BD6A32BC0C}"/>
                  </a:ext>
                </a:extLst>
              </p:cNvPr>
              <p:cNvSpPr txBox="1"/>
              <p:nvPr/>
            </p:nvSpPr>
            <p:spPr>
              <a:xfrm>
                <a:off x="8389375" y="5653614"/>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Container</a:t>
                </a:r>
                <a:endParaRPr kumimoji="0" lang="en-US" sz="1400" b="1" i="0" u="none" strike="noStrike" kern="1200" cap="none" spc="0" normalizeH="0" baseline="0" noProof="0">
                  <a:ln>
                    <a:noFill/>
                  </a:ln>
                  <a:solidFill>
                    <a:schemeClr val="tx2"/>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629C0DA0-3194-482B-352E-2B49DFF52A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653606" y="5623938"/>
                <a:ext cx="566090" cy="566090"/>
              </a:xfrm>
              <a:prstGeom prst="rect">
                <a:avLst/>
              </a:prstGeom>
            </p:spPr>
          </p:pic>
        </p:grpSp>
        <p:grpSp>
          <p:nvGrpSpPr>
            <p:cNvPr id="9" name="Group 8">
              <a:extLst>
                <a:ext uri="{FF2B5EF4-FFF2-40B4-BE49-F238E27FC236}">
                  <a16:creationId xmlns:a16="http://schemas.microsoft.com/office/drawing/2014/main" id="{4C174DCB-CE1B-0168-A22F-2274647965C5}"/>
                </a:ext>
              </a:extLst>
            </p:cNvPr>
            <p:cNvGrpSpPr/>
            <p:nvPr/>
          </p:nvGrpSpPr>
          <p:grpSpPr>
            <a:xfrm>
              <a:off x="9449729" y="2304654"/>
              <a:ext cx="1629640" cy="566089"/>
              <a:chOff x="9807029" y="5623939"/>
              <a:chExt cx="1629640" cy="566089"/>
            </a:xfrm>
          </p:grpSpPr>
          <p:sp>
            <p:nvSpPr>
              <p:cNvPr id="49" name="TextBox 48">
                <a:extLst>
                  <a:ext uri="{FF2B5EF4-FFF2-40B4-BE49-F238E27FC236}">
                    <a16:creationId xmlns:a16="http://schemas.microsoft.com/office/drawing/2014/main" id="{C4A9F524-7923-CBD8-526A-B3161E93E3AC}"/>
                  </a:ext>
                </a:extLst>
              </p:cNvPr>
              <p:cNvSpPr txBox="1"/>
              <p:nvPr/>
            </p:nvSpPr>
            <p:spPr>
              <a:xfrm>
                <a:off x="10503495" y="5653613"/>
                <a:ext cx="933174"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pic>
            <p:nvPicPr>
              <p:cNvPr id="50" name="Graphic 49">
                <a:extLst>
                  <a:ext uri="{FF2B5EF4-FFF2-40B4-BE49-F238E27FC236}">
                    <a16:creationId xmlns:a16="http://schemas.microsoft.com/office/drawing/2014/main" id="{2D913F35-AB8E-EFB5-14B3-4FBE23476C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807029" y="5623939"/>
                <a:ext cx="566089" cy="566089"/>
              </a:xfrm>
              <a:prstGeom prst="rect">
                <a:avLst/>
              </a:prstGeom>
            </p:spPr>
          </p:pic>
        </p:grpSp>
        <p:sp>
          <p:nvSpPr>
            <p:cNvPr id="10" name="!!Azure Env Text">
              <a:extLst>
                <a:ext uri="{FF2B5EF4-FFF2-40B4-BE49-F238E27FC236}">
                  <a16:creationId xmlns:a16="http://schemas.microsoft.com/office/drawing/2014/main" id="{073CD80E-97DB-8560-427E-06B7A217E582}"/>
                </a:ext>
              </a:extLst>
            </p:cNvPr>
            <p:cNvSpPr txBox="1"/>
            <p:nvPr/>
          </p:nvSpPr>
          <p:spPr>
            <a:xfrm>
              <a:off x="7278709" y="950623"/>
              <a:ext cx="1569842" cy="32576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1" name="!!Azure Env">
              <a:extLst>
                <a:ext uri="{FF2B5EF4-FFF2-40B4-BE49-F238E27FC236}">
                  <a16:creationId xmlns:a16="http://schemas.microsoft.com/office/drawing/2014/main" id="{2A01ED8F-8420-A609-3014-8752341497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2" name="TextBox 11">
              <a:extLst>
                <a:ext uri="{FF2B5EF4-FFF2-40B4-BE49-F238E27FC236}">
                  <a16:creationId xmlns:a16="http://schemas.microsoft.com/office/drawing/2014/main" id="{5CF6D7FA-CDB6-31AE-716B-2A0E30422FF1}"/>
                </a:ext>
              </a:extLst>
            </p:cNvPr>
            <p:cNvSpPr txBox="1"/>
            <p:nvPr/>
          </p:nvSpPr>
          <p:spPr>
            <a:xfrm>
              <a:off x="8892170" y="1686979"/>
              <a:ext cx="810635"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35" name="TextBox 34">
              <a:extLst>
                <a:ext uri="{FF2B5EF4-FFF2-40B4-BE49-F238E27FC236}">
                  <a16:creationId xmlns:a16="http://schemas.microsoft.com/office/drawing/2014/main" id="{F2FAFE4E-2105-6342-47F9-1A8B7226C53A}"/>
                </a:ext>
              </a:extLst>
            </p:cNvPr>
            <p:cNvSpPr txBox="1"/>
            <p:nvPr/>
          </p:nvSpPr>
          <p:spPr>
            <a:xfrm>
              <a:off x="8791649" y="4135367"/>
              <a:ext cx="1011672" cy="25337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43" name="Group 42">
              <a:extLst>
                <a:ext uri="{FF2B5EF4-FFF2-40B4-BE49-F238E27FC236}">
                  <a16:creationId xmlns:a16="http://schemas.microsoft.com/office/drawing/2014/main" id="{35827960-97D9-08D8-C440-9A3CEF02A2E9}"/>
                </a:ext>
              </a:extLst>
            </p:cNvPr>
            <p:cNvGrpSpPr/>
            <p:nvPr/>
          </p:nvGrpSpPr>
          <p:grpSpPr>
            <a:xfrm>
              <a:off x="8323423" y="4651229"/>
              <a:ext cx="2203422" cy="675134"/>
              <a:chOff x="8381557" y="4526082"/>
              <a:chExt cx="2203422" cy="675134"/>
            </a:xfrm>
          </p:grpSpPr>
          <p:pic>
            <p:nvPicPr>
              <p:cNvPr id="47" name="Graphic 46">
                <a:extLst>
                  <a:ext uri="{FF2B5EF4-FFF2-40B4-BE49-F238E27FC236}">
                    <a16:creationId xmlns:a16="http://schemas.microsoft.com/office/drawing/2014/main" id="{4BE65EDA-6AF9-2C57-A45A-2015EE6F3B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48" name="TextBox 47">
                <a:extLst>
                  <a:ext uri="{FF2B5EF4-FFF2-40B4-BE49-F238E27FC236}">
                    <a16:creationId xmlns:a16="http://schemas.microsoft.com/office/drawing/2014/main" id="{7B272A1D-47D5-C406-9AD5-6B190B2CDEC4}"/>
                  </a:ext>
                </a:extLst>
              </p:cNvPr>
              <p:cNvSpPr txBox="1"/>
              <p:nvPr/>
            </p:nvSpPr>
            <p:spPr>
              <a:xfrm>
                <a:off x="9174397" y="4610277"/>
                <a:ext cx="1410582" cy="50674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a:t>
                </a:r>
              </a:p>
            </p:txBody>
          </p:sp>
        </p:grpSp>
        <p:grpSp>
          <p:nvGrpSpPr>
            <p:cNvPr id="44" name="Group 43">
              <a:extLst>
                <a:ext uri="{FF2B5EF4-FFF2-40B4-BE49-F238E27FC236}">
                  <a16:creationId xmlns:a16="http://schemas.microsoft.com/office/drawing/2014/main" id="{2B812E9B-E403-C08E-D632-273B35231140}"/>
                </a:ext>
              </a:extLst>
            </p:cNvPr>
            <p:cNvGrpSpPr/>
            <p:nvPr/>
          </p:nvGrpSpPr>
          <p:grpSpPr>
            <a:xfrm>
              <a:off x="7594600" y="3373161"/>
              <a:ext cx="3295650" cy="463589"/>
              <a:chOff x="7594600" y="3373161"/>
              <a:chExt cx="3295650" cy="463589"/>
            </a:xfrm>
          </p:grpSpPr>
          <p:cxnSp>
            <p:nvCxnSpPr>
              <p:cNvPr id="45" name="Straight Connector 44">
                <a:extLst>
                  <a:ext uri="{FF2B5EF4-FFF2-40B4-BE49-F238E27FC236}">
                    <a16:creationId xmlns:a16="http://schemas.microsoft.com/office/drawing/2014/main" id="{E7F165E7-A29C-C9CF-2EE2-A1F24D4FC2F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75B995D7-B0C6-8C4E-7193-54E9D9B3BBA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solidFill>
                      <a:schemeClr val="accent4"/>
                    </a:solidFill>
                    <a:latin typeface="Segoe UI Semibold"/>
                    <a:cs typeface="Segoe UI" pitchFamily="34" charset="0"/>
                  </a:rPr>
                  <a:t>Local development</a:t>
                </a:r>
              </a:p>
            </p:txBody>
          </p:sp>
        </p:grpSp>
      </p:grpSp>
      <p:sp>
        <p:nvSpPr>
          <p:cNvPr id="94" name="Rectangle: Rounded Corners 93">
            <a:extLst>
              <a:ext uri="{FF2B5EF4-FFF2-40B4-BE49-F238E27FC236}">
                <a16:creationId xmlns:a16="http://schemas.microsoft.com/office/drawing/2014/main" id="{EB9573A8-153B-4FF4-76EF-37A8D7022FC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AA582F1-6390-0E0F-DC28-DF9E86608915}"/>
              </a:ext>
            </a:extLst>
          </p:cNvPr>
          <p:cNvGrpSpPr/>
          <p:nvPr/>
        </p:nvGrpSpPr>
        <p:grpSpPr>
          <a:xfrm>
            <a:off x="2969313" y="2728353"/>
            <a:ext cx="1718870" cy="465794"/>
            <a:chOff x="-3706807" y="-2780345"/>
            <a:chExt cx="1718870" cy="465794"/>
          </a:xfrm>
        </p:grpSpPr>
        <p:pic>
          <p:nvPicPr>
            <p:cNvPr id="96" name="Graphic 95">
              <a:extLst>
                <a:ext uri="{FF2B5EF4-FFF2-40B4-BE49-F238E27FC236}">
                  <a16:creationId xmlns:a16="http://schemas.microsoft.com/office/drawing/2014/main" id="{BC00BBB4-9C2D-1B22-762E-4A859215DC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3CC712C-BF07-44F9-6058-B8B70EC99B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8" name="Group 97">
            <a:extLst>
              <a:ext uri="{FF2B5EF4-FFF2-40B4-BE49-F238E27FC236}">
                <a16:creationId xmlns:a16="http://schemas.microsoft.com/office/drawing/2014/main" id="{45519532-5261-568E-0499-6B6D41BB0A33}"/>
              </a:ext>
            </a:extLst>
          </p:cNvPr>
          <p:cNvGrpSpPr/>
          <p:nvPr/>
        </p:nvGrpSpPr>
        <p:grpSpPr>
          <a:xfrm>
            <a:off x="2987503" y="1849035"/>
            <a:ext cx="1533155" cy="560322"/>
            <a:chOff x="-5771243" y="-1663618"/>
            <a:chExt cx="1533155" cy="560322"/>
          </a:xfrm>
        </p:grpSpPr>
        <p:pic>
          <p:nvPicPr>
            <p:cNvPr id="99" name="Graphic 98">
              <a:extLst>
                <a:ext uri="{FF2B5EF4-FFF2-40B4-BE49-F238E27FC236}">
                  <a16:creationId xmlns:a16="http://schemas.microsoft.com/office/drawing/2014/main" id="{32E36776-CF00-1803-7CCD-E112CA16282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00" name="TextBox 99">
              <a:extLst>
                <a:ext uri="{FF2B5EF4-FFF2-40B4-BE49-F238E27FC236}">
                  <a16:creationId xmlns:a16="http://schemas.microsoft.com/office/drawing/2014/main" id="{D5D23BA9-F00E-4004-C0D5-DA2EB5B781D8}"/>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01" name="Straight Arrow Connector 14">
            <a:extLst>
              <a:ext uri="{FF2B5EF4-FFF2-40B4-BE49-F238E27FC236}">
                <a16:creationId xmlns:a16="http://schemas.microsoft.com/office/drawing/2014/main" id="{269BBF56-DEA5-12F3-48DD-B3A7F7737D78}"/>
              </a:ext>
            </a:extLst>
          </p:cNvPr>
          <p:cNvCxnSpPr>
            <a:cxnSpLocks/>
            <a:stCxn id="96" idx="0"/>
            <a:endCxn id="99"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FEDCFE6-B662-CA3E-2EDC-02170B0DFB2D}"/>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103" name="Graphic 102">
            <a:extLst>
              <a:ext uri="{FF2B5EF4-FFF2-40B4-BE49-F238E27FC236}">
                <a16:creationId xmlns:a16="http://schemas.microsoft.com/office/drawing/2014/main" id="{241EAC32-31EE-AC3C-A53C-2022D4ED7FA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104" name="Group 103">
            <a:extLst>
              <a:ext uri="{FF2B5EF4-FFF2-40B4-BE49-F238E27FC236}">
                <a16:creationId xmlns:a16="http://schemas.microsoft.com/office/drawing/2014/main" id="{84C9D754-A745-ACC6-A9FB-BFC89D7BBAE5}"/>
              </a:ext>
            </a:extLst>
          </p:cNvPr>
          <p:cNvGrpSpPr/>
          <p:nvPr/>
        </p:nvGrpSpPr>
        <p:grpSpPr>
          <a:xfrm>
            <a:off x="3877283" y="3702200"/>
            <a:ext cx="1336601" cy="714104"/>
            <a:chOff x="-4835593" y="-107731"/>
            <a:chExt cx="1336601" cy="714104"/>
          </a:xfrm>
        </p:grpSpPr>
        <p:grpSp>
          <p:nvGrpSpPr>
            <p:cNvPr id="105" name="Group 104">
              <a:extLst>
                <a:ext uri="{FF2B5EF4-FFF2-40B4-BE49-F238E27FC236}">
                  <a16:creationId xmlns:a16="http://schemas.microsoft.com/office/drawing/2014/main" id="{BB931FEC-2D0B-55C5-A421-9EEDA489913F}"/>
                </a:ext>
              </a:extLst>
            </p:cNvPr>
            <p:cNvGrpSpPr/>
            <p:nvPr/>
          </p:nvGrpSpPr>
          <p:grpSpPr>
            <a:xfrm>
              <a:off x="-4835593" y="-107731"/>
              <a:ext cx="741464" cy="714104"/>
              <a:chOff x="7707431" y="3858069"/>
              <a:chExt cx="741464" cy="714104"/>
            </a:xfrm>
          </p:grpSpPr>
          <p:pic>
            <p:nvPicPr>
              <p:cNvPr id="107" name="Graphic 106">
                <a:extLst>
                  <a:ext uri="{FF2B5EF4-FFF2-40B4-BE49-F238E27FC236}">
                    <a16:creationId xmlns:a16="http://schemas.microsoft.com/office/drawing/2014/main" id="{D860C03C-0F5B-3083-5DBF-5365DCB9B1A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07431" y="3858069"/>
                <a:ext cx="510074" cy="714104"/>
              </a:xfrm>
              <a:prstGeom prst="rect">
                <a:avLst/>
              </a:prstGeom>
            </p:spPr>
          </p:pic>
          <p:pic>
            <p:nvPicPr>
              <p:cNvPr id="108" name="Graphic 56">
                <a:extLst>
                  <a:ext uri="{FF2B5EF4-FFF2-40B4-BE49-F238E27FC236}">
                    <a16:creationId xmlns:a16="http://schemas.microsoft.com/office/drawing/2014/main" id="{C9726752-06B1-5843-2E04-ACBF6D33D057}"/>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106" name="TextBox 105">
              <a:extLst>
                <a:ext uri="{FF2B5EF4-FFF2-40B4-BE49-F238E27FC236}">
                  <a16:creationId xmlns:a16="http://schemas.microsoft.com/office/drawing/2014/main" id="{68AE0A46-860C-BED0-C010-5C3524DAA4C7}"/>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109" name="Group 108">
            <a:extLst>
              <a:ext uri="{FF2B5EF4-FFF2-40B4-BE49-F238E27FC236}">
                <a16:creationId xmlns:a16="http://schemas.microsoft.com/office/drawing/2014/main" id="{7F029FBD-CBC9-EE23-A7BC-FF721EB7315E}"/>
              </a:ext>
            </a:extLst>
          </p:cNvPr>
          <p:cNvGrpSpPr/>
          <p:nvPr/>
        </p:nvGrpSpPr>
        <p:grpSpPr>
          <a:xfrm>
            <a:off x="2683172" y="4583762"/>
            <a:ext cx="1599803" cy="714104"/>
            <a:chOff x="-2609503" y="-156546"/>
            <a:chExt cx="1599803" cy="714104"/>
          </a:xfrm>
        </p:grpSpPr>
        <p:grpSp>
          <p:nvGrpSpPr>
            <p:cNvPr id="110" name="Group 109">
              <a:extLst>
                <a:ext uri="{FF2B5EF4-FFF2-40B4-BE49-F238E27FC236}">
                  <a16:creationId xmlns:a16="http://schemas.microsoft.com/office/drawing/2014/main" id="{DB4099D7-EEE8-2A9C-0372-7A32DC060E4F}"/>
                </a:ext>
              </a:extLst>
            </p:cNvPr>
            <p:cNvGrpSpPr/>
            <p:nvPr/>
          </p:nvGrpSpPr>
          <p:grpSpPr>
            <a:xfrm>
              <a:off x="-2609503" y="-156546"/>
              <a:ext cx="759386" cy="714104"/>
              <a:chOff x="9836496" y="3805854"/>
              <a:chExt cx="759386" cy="714104"/>
            </a:xfrm>
          </p:grpSpPr>
          <p:pic>
            <p:nvPicPr>
              <p:cNvPr id="112" name="Graphic 111">
                <a:extLst>
                  <a:ext uri="{FF2B5EF4-FFF2-40B4-BE49-F238E27FC236}">
                    <a16:creationId xmlns:a16="http://schemas.microsoft.com/office/drawing/2014/main" id="{5EB72C61-1C85-1E83-192A-C1F70D8B13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836496" y="3805854"/>
                <a:ext cx="510074" cy="714104"/>
              </a:xfrm>
              <a:prstGeom prst="rect">
                <a:avLst/>
              </a:prstGeom>
            </p:spPr>
          </p:pic>
          <p:pic>
            <p:nvPicPr>
              <p:cNvPr id="113" name="Graphic 56">
                <a:extLst>
                  <a:ext uri="{FF2B5EF4-FFF2-40B4-BE49-F238E27FC236}">
                    <a16:creationId xmlns:a16="http://schemas.microsoft.com/office/drawing/2014/main" id="{34F91714-5664-7AD9-B231-4B7FC19CE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111" name="TextBox 110">
              <a:extLst>
                <a:ext uri="{FF2B5EF4-FFF2-40B4-BE49-F238E27FC236}">
                  <a16:creationId xmlns:a16="http://schemas.microsoft.com/office/drawing/2014/main" id="{F21172F3-DE33-39B1-E5AB-08F8ABF040BF}"/>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114" name="Group 113">
            <a:extLst>
              <a:ext uri="{FF2B5EF4-FFF2-40B4-BE49-F238E27FC236}">
                <a16:creationId xmlns:a16="http://schemas.microsoft.com/office/drawing/2014/main" id="{E3D3BE64-F761-C4FF-345B-4E9EE8754260}"/>
              </a:ext>
            </a:extLst>
          </p:cNvPr>
          <p:cNvGrpSpPr/>
          <p:nvPr/>
        </p:nvGrpSpPr>
        <p:grpSpPr>
          <a:xfrm>
            <a:off x="1690558" y="3627132"/>
            <a:ext cx="1735204" cy="491552"/>
            <a:chOff x="-3723141" y="-2793224"/>
            <a:chExt cx="1735204" cy="491552"/>
          </a:xfrm>
        </p:grpSpPr>
        <p:pic>
          <p:nvPicPr>
            <p:cNvPr id="115" name="Graphic 114">
              <a:extLst>
                <a:ext uri="{FF2B5EF4-FFF2-40B4-BE49-F238E27FC236}">
                  <a16:creationId xmlns:a16="http://schemas.microsoft.com/office/drawing/2014/main" id="{B39F9141-E191-BE0D-93A5-D956F02B065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116" name="TextBox 115">
              <a:extLst>
                <a:ext uri="{FF2B5EF4-FFF2-40B4-BE49-F238E27FC236}">
                  <a16:creationId xmlns:a16="http://schemas.microsoft.com/office/drawing/2014/main" id="{BDFBCECE-3490-DD8D-A9F5-424DF0763F92}"/>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117" name="Straight Arrow Connector 14">
            <a:extLst>
              <a:ext uri="{FF2B5EF4-FFF2-40B4-BE49-F238E27FC236}">
                <a16:creationId xmlns:a16="http://schemas.microsoft.com/office/drawing/2014/main" id="{96C78388-9AB1-C91F-8119-C693F24F6504}"/>
              </a:ext>
            </a:extLst>
          </p:cNvPr>
          <p:cNvCxnSpPr>
            <a:cxnSpLocks/>
            <a:stCxn id="107" idx="0"/>
            <a:endCxn id="96"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4">
            <a:extLst>
              <a:ext uri="{FF2B5EF4-FFF2-40B4-BE49-F238E27FC236}">
                <a16:creationId xmlns:a16="http://schemas.microsoft.com/office/drawing/2014/main" id="{B237AAC9-3922-D3AD-3553-8A6EA09CC98E}"/>
              </a:ext>
            </a:extLst>
          </p:cNvPr>
          <p:cNvCxnSpPr>
            <a:cxnSpLocks/>
            <a:stCxn id="112" idx="0"/>
            <a:endCxn id="115"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4">
            <a:extLst>
              <a:ext uri="{FF2B5EF4-FFF2-40B4-BE49-F238E27FC236}">
                <a16:creationId xmlns:a16="http://schemas.microsoft.com/office/drawing/2014/main" id="{4374AF9B-6DE8-51BE-A13F-6D3FA7036121}"/>
              </a:ext>
            </a:extLst>
          </p:cNvPr>
          <p:cNvCxnSpPr>
            <a:cxnSpLocks/>
            <a:stCxn id="115" idx="0"/>
            <a:endCxn id="96"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grpSp>
        <p:nvGrpSpPr>
          <p:cNvPr id="74" name="Group 73">
            <a:extLst>
              <a:ext uri="{FF2B5EF4-FFF2-40B4-BE49-F238E27FC236}">
                <a16:creationId xmlns:a16="http://schemas.microsoft.com/office/drawing/2014/main" id="{DCE84B30-D4EA-2FB9-E40B-9239A507ECCA}"/>
              </a:ext>
            </a:extLst>
          </p:cNvPr>
          <p:cNvGrpSpPr/>
          <p:nvPr/>
        </p:nvGrpSpPr>
        <p:grpSpPr>
          <a:xfrm>
            <a:off x="6092883" y="1344938"/>
            <a:ext cx="4694179" cy="4169776"/>
            <a:chOff x="6319520" y="951527"/>
            <a:chExt cx="5509111" cy="4893670"/>
          </a:xfrm>
        </p:grpSpPr>
        <p:cxnSp>
          <p:nvCxnSpPr>
            <p:cNvPr id="75" name="Straight Arrow Connector 74">
              <a:extLst>
                <a:ext uri="{FF2B5EF4-FFF2-40B4-BE49-F238E27FC236}">
                  <a16:creationId xmlns:a16="http://schemas.microsoft.com/office/drawing/2014/main" id="{629EB477-3206-7BC8-5591-FF8B18DCA77F}"/>
                </a:ext>
              </a:extLst>
            </p:cNvPr>
            <p:cNvCxnSpPr>
              <a:cxnSpLocks/>
              <a:endCxn id="76"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Azure Env Box">
              <a:extLst>
                <a:ext uri="{FF2B5EF4-FFF2-40B4-BE49-F238E27FC236}">
                  <a16:creationId xmlns:a16="http://schemas.microsoft.com/office/drawing/2014/main" id="{D4F641A1-6345-E234-43AB-98880C00BF6A}"/>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9645126D-2CA4-C560-F02C-6ACF36C9A013}"/>
                </a:ext>
              </a:extLst>
            </p:cNvPr>
            <p:cNvGrpSpPr/>
            <p:nvPr/>
          </p:nvGrpSpPr>
          <p:grpSpPr>
            <a:xfrm>
              <a:off x="7362893" y="2301484"/>
              <a:ext cx="1827821" cy="559728"/>
              <a:chOff x="7653606" y="5620769"/>
              <a:chExt cx="1827821" cy="559728"/>
            </a:xfrm>
          </p:grpSpPr>
          <p:sp>
            <p:nvSpPr>
              <p:cNvPr id="92" name="TextBox 91">
                <a:extLst>
                  <a:ext uri="{FF2B5EF4-FFF2-40B4-BE49-F238E27FC236}">
                    <a16:creationId xmlns:a16="http://schemas.microsoft.com/office/drawing/2014/main" id="{1661E0DE-4B31-AB04-AB20-BE6436E1D842}"/>
                  </a:ext>
                </a:extLst>
              </p:cNvPr>
              <p:cNvSpPr txBox="1"/>
              <p:nvPr/>
            </p:nvSpPr>
            <p:spPr>
              <a:xfrm>
                <a:off x="8389375" y="5654138"/>
                <a:ext cx="10920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2"/>
                    </a:solidFill>
                    <a:effectLst/>
                    <a:uLnTx/>
                    <a:uFillTx/>
                    <a:latin typeface="Segoe UI Semibold"/>
                    <a:ea typeface="+mn-ea"/>
                    <a:cs typeface="+mn-cs"/>
                  </a:rPr>
                  <a:t>MemoryDB</a:t>
                </a:r>
                <a:endParaRPr kumimoji="0" lang="en-US" sz="1400" b="1"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3" name="Graphic 32">
                <a:extLst>
                  <a:ext uri="{FF2B5EF4-FFF2-40B4-BE49-F238E27FC236}">
                    <a16:creationId xmlns:a16="http://schemas.microsoft.com/office/drawing/2014/main" id="{0D843C80-7A95-F004-E585-81F272D014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78" name="Group 77">
              <a:extLst>
                <a:ext uri="{FF2B5EF4-FFF2-40B4-BE49-F238E27FC236}">
                  <a16:creationId xmlns:a16="http://schemas.microsoft.com/office/drawing/2014/main" id="{F0ADD2C4-39ED-800C-6E31-3B46C53F963E}"/>
                </a:ext>
              </a:extLst>
            </p:cNvPr>
            <p:cNvGrpSpPr/>
            <p:nvPr/>
          </p:nvGrpSpPr>
          <p:grpSpPr>
            <a:xfrm>
              <a:off x="9449729" y="2304654"/>
              <a:ext cx="1970101" cy="566089"/>
              <a:chOff x="9807029" y="5623939"/>
              <a:chExt cx="1970101" cy="566089"/>
            </a:xfrm>
          </p:grpSpPr>
          <p:sp>
            <p:nvSpPr>
              <p:cNvPr id="90" name="TextBox 89">
                <a:extLst>
                  <a:ext uri="{FF2B5EF4-FFF2-40B4-BE49-F238E27FC236}">
                    <a16:creationId xmlns:a16="http://schemas.microsoft.com/office/drawing/2014/main" id="{DD3B10F4-0B8C-0783-2724-F1065B735944}"/>
                  </a:ext>
                </a:extLst>
              </p:cNvPr>
              <p:cNvSpPr txBox="1"/>
              <p:nvPr/>
            </p:nvSpPr>
            <p:spPr>
              <a:xfrm>
                <a:off x="10503495" y="5654138"/>
                <a:ext cx="1273635"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tx2"/>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91" name="Graphic 35">
                <a:extLst>
                  <a:ext uri="{FF2B5EF4-FFF2-40B4-BE49-F238E27FC236}">
                    <a16:creationId xmlns:a16="http://schemas.microsoft.com/office/drawing/2014/main" id="{C24031ED-FADB-763B-ED6B-DA41F21A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79" name="!!Azure Env Text">
              <a:extLst>
                <a:ext uri="{FF2B5EF4-FFF2-40B4-BE49-F238E27FC236}">
                  <a16:creationId xmlns:a16="http://schemas.microsoft.com/office/drawing/2014/main" id="{D48B1BA1-4C31-1BB5-495E-08A0FEB2181B}"/>
                </a:ext>
              </a:extLst>
            </p:cNvPr>
            <p:cNvSpPr txBox="1"/>
            <p:nvPr/>
          </p:nvSpPr>
          <p:spPr>
            <a:xfrm>
              <a:off x="7278710" y="951527"/>
              <a:ext cx="1566590" cy="3250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80" name="!!Azure Env">
              <a:extLst>
                <a:ext uri="{FF2B5EF4-FFF2-40B4-BE49-F238E27FC236}">
                  <a16:creationId xmlns:a16="http://schemas.microsoft.com/office/drawing/2014/main" id="{A090344E-92F5-7042-BF6B-8FC20EC49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81" name="TextBox 80">
              <a:extLst>
                <a:ext uri="{FF2B5EF4-FFF2-40B4-BE49-F238E27FC236}">
                  <a16:creationId xmlns:a16="http://schemas.microsoft.com/office/drawing/2014/main" id="{F68EB4A2-E5FD-E970-5B2C-232FB30D0F7B}"/>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82" name="TextBox 81">
              <a:extLst>
                <a:ext uri="{FF2B5EF4-FFF2-40B4-BE49-F238E27FC236}">
                  <a16:creationId xmlns:a16="http://schemas.microsoft.com/office/drawing/2014/main" id="{B682C3A2-4645-4E00-1CC7-698EF8F00951}"/>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83" name="Group 82">
              <a:extLst>
                <a:ext uri="{FF2B5EF4-FFF2-40B4-BE49-F238E27FC236}">
                  <a16:creationId xmlns:a16="http://schemas.microsoft.com/office/drawing/2014/main" id="{BDDD86FE-6EB2-10B1-3D0E-CA12F2C7B561}"/>
                </a:ext>
              </a:extLst>
            </p:cNvPr>
            <p:cNvGrpSpPr/>
            <p:nvPr/>
          </p:nvGrpSpPr>
          <p:grpSpPr>
            <a:xfrm>
              <a:off x="8238548" y="4735950"/>
              <a:ext cx="2505416" cy="505691"/>
              <a:chOff x="8398282" y="4610803"/>
              <a:chExt cx="2505416" cy="505691"/>
            </a:xfrm>
          </p:grpSpPr>
          <p:pic>
            <p:nvPicPr>
              <p:cNvPr id="88" name="Graphic 48">
                <a:extLst>
                  <a:ext uri="{FF2B5EF4-FFF2-40B4-BE49-F238E27FC236}">
                    <a16:creationId xmlns:a16="http://schemas.microsoft.com/office/drawing/2014/main" id="{050C9CC0-1D16-30E2-A705-BD675595D5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89" name="TextBox 88">
                <a:extLst>
                  <a:ext uri="{FF2B5EF4-FFF2-40B4-BE49-F238E27FC236}">
                    <a16:creationId xmlns:a16="http://schemas.microsoft.com/office/drawing/2014/main" id="{EF74682C-FFDA-CBC3-5C80-0229D68CDBCD}"/>
                  </a:ext>
                </a:extLst>
              </p:cNvPr>
              <p:cNvSpPr txBox="1"/>
              <p:nvPr/>
            </p:nvSpPr>
            <p:spPr>
              <a:xfrm>
                <a:off x="9079146" y="4610803"/>
                <a:ext cx="1824552" cy="50569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84" name="Group 83">
              <a:extLst>
                <a:ext uri="{FF2B5EF4-FFF2-40B4-BE49-F238E27FC236}">
                  <a16:creationId xmlns:a16="http://schemas.microsoft.com/office/drawing/2014/main" id="{B5A50BF7-9A19-B6B3-865F-2759E2AAA6C0}"/>
                </a:ext>
              </a:extLst>
            </p:cNvPr>
            <p:cNvGrpSpPr/>
            <p:nvPr/>
          </p:nvGrpSpPr>
          <p:grpSpPr>
            <a:xfrm>
              <a:off x="7594600" y="3312196"/>
              <a:ext cx="3295650" cy="585520"/>
              <a:chOff x="7594600" y="3312196"/>
              <a:chExt cx="3295650" cy="585520"/>
            </a:xfrm>
          </p:grpSpPr>
          <p:cxnSp>
            <p:nvCxnSpPr>
              <p:cNvPr id="86" name="Straight Connector 85">
                <a:extLst>
                  <a:ext uri="{FF2B5EF4-FFF2-40B4-BE49-F238E27FC236}">
                    <a16:creationId xmlns:a16="http://schemas.microsoft.com/office/drawing/2014/main" id="{B489097C-AE9B-3B5E-490C-0214D85816D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65EFEF1A-7EB1-9E36-C72A-86F5EF80D7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85" name="Picture 2">
              <a:extLst>
                <a:ext uri="{FF2B5EF4-FFF2-40B4-BE49-F238E27FC236}">
                  <a16:creationId xmlns:a16="http://schemas.microsoft.com/office/drawing/2014/main" id="{D022B953-5D51-0263-4121-EE8DF162639B}"/>
                </a:ext>
              </a:extLst>
            </p:cNvPr>
            <p:cNvPicPr>
              <a:picLocks noChangeAspect="1" noChangeArrowheads="1"/>
            </p:cNvPicPr>
            <p:nvPr/>
          </p:nvPicPr>
          <p:blipFill>
            <a:blip r:embed="rId8"/>
            <a:srcRect/>
            <a:stretch/>
          </p:blipFill>
          <p:spPr bwMode="auto">
            <a:xfrm>
              <a:off x="8824856" y="3427719"/>
              <a:ext cx="945257" cy="354471"/>
            </a:xfrm>
            <a:prstGeom prst="rect">
              <a:avLst/>
            </a:prstGeom>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2DC6223-EDED-3951-A190-3B550C67A4A9}"/>
              </a:ext>
            </a:extLst>
          </p:cNvPr>
          <p:cNvGrpSpPr/>
          <p:nvPr/>
        </p:nvGrpSpPr>
        <p:grpSpPr>
          <a:xfrm>
            <a:off x="6097091" y="7038108"/>
            <a:ext cx="4689971" cy="4166207"/>
            <a:chOff x="6319520" y="951330"/>
            <a:chExt cx="5509111" cy="4893867"/>
          </a:xfrm>
        </p:grpSpPr>
        <p:cxnSp>
          <p:nvCxnSpPr>
            <p:cNvPr id="54" name="Straight Arrow Connector 53">
              <a:extLst>
                <a:ext uri="{FF2B5EF4-FFF2-40B4-BE49-F238E27FC236}">
                  <a16:creationId xmlns:a16="http://schemas.microsoft.com/office/drawing/2014/main" id="{AFB56C8E-4F4A-E231-907C-D6DE9A303BA9}"/>
                </a:ext>
              </a:extLst>
            </p:cNvPr>
            <p:cNvCxnSpPr>
              <a:cxnSpLocks/>
              <a:endCxn id="55"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5" name="!!Azure Env Box">
              <a:extLst>
                <a:ext uri="{FF2B5EF4-FFF2-40B4-BE49-F238E27FC236}">
                  <a16:creationId xmlns:a16="http://schemas.microsoft.com/office/drawing/2014/main" id="{CE8D1E48-7393-B60A-F127-F98318BD3F68}"/>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0081A7-AFFF-C91F-FA08-780F6C4BBF77}"/>
                </a:ext>
              </a:extLst>
            </p:cNvPr>
            <p:cNvGrpSpPr/>
            <p:nvPr/>
          </p:nvGrpSpPr>
          <p:grpSpPr>
            <a:xfrm>
              <a:off x="7362893" y="2304653"/>
              <a:ext cx="1920164" cy="566090"/>
              <a:chOff x="7653606" y="5623938"/>
              <a:chExt cx="1920164" cy="566090"/>
            </a:xfrm>
          </p:grpSpPr>
          <p:sp>
            <p:nvSpPr>
              <p:cNvPr id="72" name="TextBox 71">
                <a:extLst>
                  <a:ext uri="{FF2B5EF4-FFF2-40B4-BE49-F238E27FC236}">
                    <a16:creationId xmlns:a16="http://schemas.microsoft.com/office/drawing/2014/main" id="{4356B78E-53AC-322F-C179-99245F45A5EA}"/>
                  </a:ext>
                </a:extLst>
              </p:cNvPr>
              <p:cNvSpPr txBox="1"/>
              <p:nvPr/>
            </p:nvSpPr>
            <p:spPr>
              <a:xfrm>
                <a:off x="8389375" y="5653911"/>
                <a:ext cx="1184395"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for </a:t>
                </a:r>
                <a:r>
                  <a:rPr kumimoji="0" lang="en-US" sz="1400" b="1" i="0" u="none" strike="noStrike" kern="1200" cap="none" spc="0" normalizeH="0" baseline="0" noProof="0" dirty="0">
                    <a:ln>
                      <a:noFill/>
                    </a:ln>
                    <a:solidFill>
                      <a:schemeClr val="tx2"/>
                    </a:solidFill>
                    <a:effectLst/>
                    <a:uLnTx/>
                    <a:uFillTx/>
                    <a:latin typeface="Segoe UI Semibold"/>
                    <a:ea typeface="+mn-ea"/>
                    <a:cs typeface="+mn-cs"/>
                  </a:rPr>
                  <a:t>Redis</a:t>
                </a:r>
              </a:p>
            </p:txBody>
          </p:sp>
          <p:pic>
            <p:nvPicPr>
              <p:cNvPr id="73" name="Graphic 72">
                <a:extLst>
                  <a:ext uri="{FF2B5EF4-FFF2-40B4-BE49-F238E27FC236}">
                    <a16:creationId xmlns:a16="http://schemas.microsoft.com/office/drawing/2014/main" id="{7D3CFC58-F9D7-CEC9-5AAF-F9F4D040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57" name="Group 56">
              <a:extLst>
                <a:ext uri="{FF2B5EF4-FFF2-40B4-BE49-F238E27FC236}">
                  <a16:creationId xmlns:a16="http://schemas.microsoft.com/office/drawing/2014/main" id="{923A2592-8D21-F1E4-4CCC-21011E53744E}"/>
                </a:ext>
              </a:extLst>
            </p:cNvPr>
            <p:cNvGrpSpPr/>
            <p:nvPr/>
          </p:nvGrpSpPr>
          <p:grpSpPr>
            <a:xfrm>
              <a:off x="9449729" y="2304654"/>
              <a:ext cx="1411998" cy="566089"/>
              <a:chOff x="9807029" y="5623939"/>
              <a:chExt cx="1411998" cy="566089"/>
            </a:xfrm>
          </p:grpSpPr>
          <p:sp>
            <p:nvSpPr>
              <p:cNvPr id="70" name="TextBox 69">
                <a:extLst>
                  <a:ext uri="{FF2B5EF4-FFF2-40B4-BE49-F238E27FC236}">
                    <a16:creationId xmlns:a16="http://schemas.microsoft.com/office/drawing/2014/main" id="{525DBBC0-DBF2-0D43-5A00-FE5D64F13EF9}"/>
                  </a:ext>
                </a:extLst>
              </p:cNvPr>
              <p:cNvSpPr txBox="1"/>
              <p:nvPr/>
            </p:nvSpPr>
            <p:spPr>
              <a:xfrm>
                <a:off x="10503495" y="5653910"/>
                <a:ext cx="715532"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a:ea typeface="+mn-ea"/>
                    <a:cs typeface="+mn-cs"/>
                  </a:rPr>
                  <a:t>SQL DB</a:t>
                </a:r>
              </a:p>
            </p:txBody>
          </p:sp>
          <p:pic>
            <p:nvPicPr>
              <p:cNvPr id="71" name="Graphic 70">
                <a:extLst>
                  <a:ext uri="{FF2B5EF4-FFF2-40B4-BE49-F238E27FC236}">
                    <a16:creationId xmlns:a16="http://schemas.microsoft.com/office/drawing/2014/main" id="{D6F76F90-11D4-4DC9-CCD9-D016A82A59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58" name="!!Azure Env Text">
              <a:extLst>
                <a:ext uri="{FF2B5EF4-FFF2-40B4-BE49-F238E27FC236}">
                  <a16:creationId xmlns:a16="http://schemas.microsoft.com/office/drawing/2014/main" id="{1594D411-D10A-82C0-A67F-A297F44927FC}"/>
                </a:ext>
              </a:extLst>
            </p:cNvPr>
            <p:cNvSpPr txBox="1"/>
            <p:nvPr/>
          </p:nvSpPr>
          <p:spPr>
            <a:xfrm>
              <a:off x="7278709" y="951330"/>
              <a:ext cx="1567995" cy="32537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Environment</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59" name="!!Azure Env">
              <a:extLst>
                <a:ext uri="{FF2B5EF4-FFF2-40B4-BE49-F238E27FC236}">
                  <a16:creationId xmlns:a16="http://schemas.microsoft.com/office/drawing/2014/main" id="{6E7DF5AC-133E-F081-027F-8D6B10E36D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1CF2C8BF-CA16-A908-CA1A-F3974AFE21B9}"/>
                </a:ext>
              </a:extLst>
            </p:cNvPr>
            <p:cNvSpPr txBox="1"/>
            <p:nvPr/>
          </p:nvSpPr>
          <p:spPr>
            <a:xfrm>
              <a:off x="8892645" y="1687129"/>
              <a:ext cx="809681"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50000"/>
                      <a:lumOff val="50000"/>
                    </a:schemeClr>
                  </a:solidFill>
                  <a:effectLst/>
                  <a:uLnTx/>
                  <a:uFillTx/>
                  <a:latin typeface="Segoe UI"/>
                  <a:ea typeface="+mn-ea"/>
                  <a:cs typeface="+mn-cs"/>
                </a:rPr>
                <a:t>RECIPES</a:t>
              </a:r>
            </a:p>
          </p:txBody>
        </p:sp>
        <p:sp>
          <p:nvSpPr>
            <p:cNvPr id="61" name="TextBox 60">
              <a:extLst>
                <a:ext uri="{FF2B5EF4-FFF2-40B4-BE49-F238E27FC236}">
                  <a16:creationId xmlns:a16="http://schemas.microsoft.com/office/drawing/2014/main" id="{3129D685-E167-8560-8B30-9A15917277F9}"/>
                </a:ext>
              </a:extLst>
            </p:cNvPr>
            <p:cNvSpPr txBox="1"/>
            <p:nvPr/>
          </p:nvSpPr>
          <p:spPr>
            <a:xfrm>
              <a:off x="8792243" y="4135517"/>
              <a:ext cx="1010484" cy="25307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lumOff val="50000"/>
                    </a:schemeClr>
                  </a:solidFill>
                  <a:effectLst/>
                  <a:uLnTx/>
                  <a:uFillTx/>
                  <a:latin typeface="Segoe UI"/>
                  <a:ea typeface="+mn-ea"/>
                  <a:cs typeface="+mn-cs"/>
                </a:rPr>
                <a:t>COMPUTE</a:t>
              </a:r>
            </a:p>
          </p:txBody>
        </p:sp>
        <p:grpSp>
          <p:nvGrpSpPr>
            <p:cNvPr id="62" name="Group 61">
              <a:extLst>
                <a:ext uri="{FF2B5EF4-FFF2-40B4-BE49-F238E27FC236}">
                  <a16:creationId xmlns:a16="http://schemas.microsoft.com/office/drawing/2014/main" id="{2CF90F18-43A5-961C-7989-A74DBB9BB937}"/>
                </a:ext>
              </a:extLst>
            </p:cNvPr>
            <p:cNvGrpSpPr/>
            <p:nvPr/>
          </p:nvGrpSpPr>
          <p:grpSpPr>
            <a:xfrm>
              <a:off x="8164673" y="4639173"/>
              <a:ext cx="2675299" cy="699246"/>
              <a:chOff x="8222807" y="4514026"/>
              <a:chExt cx="2675299" cy="699246"/>
            </a:xfrm>
          </p:grpSpPr>
          <p:pic>
            <p:nvPicPr>
              <p:cNvPr id="68" name="Graphic 67">
                <a:extLst>
                  <a:ext uri="{FF2B5EF4-FFF2-40B4-BE49-F238E27FC236}">
                    <a16:creationId xmlns:a16="http://schemas.microsoft.com/office/drawing/2014/main" id="{1CEA8ED7-69BB-A2FA-A429-9F5BA4C341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69" name="TextBox 68">
                <a:extLst>
                  <a:ext uri="{FF2B5EF4-FFF2-40B4-BE49-F238E27FC236}">
                    <a16:creationId xmlns:a16="http://schemas.microsoft.com/office/drawing/2014/main" id="{847B75DC-D829-C74A-28DA-7D0004E4977C}"/>
                  </a:ext>
                </a:extLst>
              </p:cNvPr>
              <p:cNvSpPr txBox="1"/>
              <p:nvPr/>
            </p:nvSpPr>
            <p:spPr>
              <a:xfrm>
                <a:off x="9079147" y="4610576"/>
                <a:ext cx="1818959" cy="506145"/>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Kubernetes Service</a:t>
                </a:r>
              </a:p>
            </p:txBody>
          </p:sp>
        </p:grpSp>
        <p:grpSp>
          <p:nvGrpSpPr>
            <p:cNvPr id="63" name="Group 62">
              <a:extLst>
                <a:ext uri="{FF2B5EF4-FFF2-40B4-BE49-F238E27FC236}">
                  <a16:creationId xmlns:a16="http://schemas.microsoft.com/office/drawing/2014/main" id="{50535BC0-D947-297F-5C66-B02A0C324A9B}"/>
                </a:ext>
              </a:extLst>
            </p:cNvPr>
            <p:cNvGrpSpPr/>
            <p:nvPr/>
          </p:nvGrpSpPr>
          <p:grpSpPr>
            <a:xfrm>
              <a:off x="7594600" y="3373161"/>
              <a:ext cx="3295650" cy="463589"/>
              <a:chOff x="7594600" y="3373161"/>
              <a:chExt cx="3295650" cy="463589"/>
            </a:xfrm>
          </p:grpSpPr>
          <p:cxnSp>
            <p:nvCxnSpPr>
              <p:cNvPr id="64" name="Straight Connector 63">
                <a:extLst>
                  <a:ext uri="{FF2B5EF4-FFF2-40B4-BE49-F238E27FC236}">
                    <a16:creationId xmlns:a16="http://schemas.microsoft.com/office/drawing/2014/main" id="{679DEC35-76EA-A520-CD1A-8EB8720726F8}"/>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38E9C77-7DEF-8DD7-8226-22A1FC3D3EA8}"/>
                  </a:ext>
                </a:extLst>
              </p:cNvPr>
              <p:cNvGrpSpPr/>
              <p:nvPr/>
            </p:nvGrpSpPr>
            <p:grpSpPr>
              <a:xfrm>
                <a:off x="8078686" y="3373161"/>
                <a:ext cx="2437601" cy="463589"/>
                <a:chOff x="8078686" y="3373161"/>
                <a:chExt cx="2437601" cy="463589"/>
              </a:xfrm>
            </p:grpSpPr>
            <p:sp>
              <p:nvSpPr>
                <p:cNvPr id="66" name="Rectangle: Rounded Corners 65">
                  <a:extLst>
                    <a:ext uri="{FF2B5EF4-FFF2-40B4-BE49-F238E27FC236}">
                      <a16:creationId xmlns:a16="http://schemas.microsoft.com/office/drawing/2014/main" id="{97114FF7-50A6-BDA4-F881-6FCD54D89672}"/>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66" descr="Graphical user interface&#10;&#10;Description automatically generated">
                  <a:extLst>
                    <a:ext uri="{FF2B5EF4-FFF2-40B4-BE49-F238E27FC236}">
                      <a16:creationId xmlns:a16="http://schemas.microsoft.com/office/drawing/2014/main" id="{1CABF5A4-1E3A-E5C5-D6B4-CD72B3694261}"/>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grpSp>
        <p:nvGrpSpPr>
          <p:cNvPr id="2" name="Group 1">
            <a:extLst>
              <a:ext uri="{FF2B5EF4-FFF2-40B4-BE49-F238E27FC236}">
                <a16:creationId xmlns:a16="http://schemas.microsoft.com/office/drawing/2014/main" id="{5743F4DE-F96F-7D5E-714E-8FE01B7FF273}"/>
              </a:ext>
            </a:extLst>
          </p:cNvPr>
          <p:cNvGrpSpPr/>
          <p:nvPr/>
        </p:nvGrpSpPr>
        <p:grpSpPr>
          <a:xfrm rot="16200000">
            <a:off x="5766204" y="3298732"/>
            <a:ext cx="236459" cy="615782"/>
            <a:chOff x="-2626620" y="3599520"/>
            <a:chExt cx="301697" cy="785674"/>
          </a:xfrm>
        </p:grpSpPr>
        <p:sp>
          <p:nvSpPr>
            <p:cNvPr id="3" name="Freeform: Shape 2">
              <a:extLst>
                <a:ext uri="{FF2B5EF4-FFF2-40B4-BE49-F238E27FC236}">
                  <a16:creationId xmlns:a16="http://schemas.microsoft.com/office/drawing/2014/main" id="{8C91BB45-F8A9-D39C-25B2-F5A64BB835A2}"/>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ECA1948C-139B-59CA-7921-CDB592B626F7}"/>
                </a:ext>
              </a:extLst>
            </p:cNvPr>
            <p:cNvCxnSpPr>
              <a:cxnSpLocks/>
              <a:st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E3A3FF0D-36C1-5BFA-46BD-04093E4BCF93}"/>
              </a:ext>
            </a:extLst>
          </p:cNvPr>
          <p:cNvSpPr/>
          <p:nvPr/>
        </p:nvSpPr>
        <p:spPr bwMode="auto">
          <a:xfrm>
            <a:off x="1281365" y="1686893"/>
            <a:ext cx="4293854" cy="380036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83A011-EEA0-E000-8433-40FE750A9025}"/>
              </a:ext>
            </a:extLst>
          </p:cNvPr>
          <p:cNvGrpSpPr/>
          <p:nvPr/>
        </p:nvGrpSpPr>
        <p:grpSpPr>
          <a:xfrm>
            <a:off x="2969313" y="2728353"/>
            <a:ext cx="1718870" cy="465794"/>
            <a:chOff x="-3706807" y="-2780345"/>
            <a:chExt cx="1718870" cy="465794"/>
          </a:xfrm>
        </p:grpSpPr>
        <p:pic>
          <p:nvPicPr>
            <p:cNvPr id="7" name="Graphic 6">
              <a:extLst>
                <a:ext uri="{FF2B5EF4-FFF2-40B4-BE49-F238E27FC236}">
                  <a16:creationId xmlns:a16="http://schemas.microsoft.com/office/drawing/2014/main" id="{A3EE5F59-B5A3-E4E9-74F0-CE1098F11A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8" name="TextBox 7">
              <a:extLst>
                <a:ext uri="{FF2B5EF4-FFF2-40B4-BE49-F238E27FC236}">
                  <a16:creationId xmlns:a16="http://schemas.microsoft.com/office/drawing/2014/main" id="{1DEF4E25-0579-85C5-7EEC-28D21E199561}"/>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grpSp>
        <p:nvGrpSpPr>
          <p:cNvPr id="9" name="Group 8">
            <a:extLst>
              <a:ext uri="{FF2B5EF4-FFF2-40B4-BE49-F238E27FC236}">
                <a16:creationId xmlns:a16="http://schemas.microsoft.com/office/drawing/2014/main" id="{26A02B89-0C04-6C31-62F8-494A152861A2}"/>
              </a:ext>
            </a:extLst>
          </p:cNvPr>
          <p:cNvGrpSpPr/>
          <p:nvPr/>
        </p:nvGrpSpPr>
        <p:grpSpPr>
          <a:xfrm>
            <a:off x="2987503" y="1849035"/>
            <a:ext cx="1533155" cy="560322"/>
            <a:chOff x="-5771243" y="-1663618"/>
            <a:chExt cx="1533155" cy="560322"/>
          </a:xfrm>
        </p:grpSpPr>
        <p:pic>
          <p:nvPicPr>
            <p:cNvPr id="10" name="Graphic 9">
              <a:extLst>
                <a:ext uri="{FF2B5EF4-FFF2-40B4-BE49-F238E27FC236}">
                  <a16:creationId xmlns:a16="http://schemas.microsoft.com/office/drawing/2014/main" id="{0E132AC5-9318-0F1A-B0D4-E02E8C5B76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1" name="TextBox 10">
              <a:extLst>
                <a:ext uri="{FF2B5EF4-FFF2-40B4-BE49-F238E27FC236}">
                  <a16:creationId xmlns:a16="http://schemas.microsoft.com/office/drawing/2014/main" id="{DC08BD0F-1F20-1E1E-2B03-6CC785E79B9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Gateway</a:t>
              </a:r>
            </a:p>
          </p:txBody>
        </p:sp>
      </p:grpSp>
      <p:cxnSp>
        <p:nvCxnSpPr>
          <p:cNvPr id="12" name="Straight Arrow Connector 14">
            <a:extLst>
              <a:ext uri="{FF2B5EF4-FFF2-40B4-BE49-F238E27FC236}">
                <a16:creationId xmlns:a16="http://schemas.microsoft.com/office/drawing/2014/main" id="{B19E4B0C-D113-3EAC-12C3-B5DD1B8B6DC3}"/>
              </a:ext>
            </a:extLst>
          </p:cNvPr>
          <p:cNvCxnSpPr>
            <a:cxnSpLocks/>
            <a:stCxn id="7" idx="0"/>
            <a:endCxn id="10" idx="2"/>
          </p:cNvCxnSpPr>
          <p:nvPr/>
        </p:nvCxnSpPr>
        <p:spPr>
          <a:xfrm flipV="1">
            <a:off x="3264679" y="2409357"/>
            <a:ext cx="2985" cy="31899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CF5976-8342-932D-6C28-ACA0376BFFCF}"/>
              </a:ext>
            </a:extLst>
          </p:cNvPr>
          <p:cNvSpPr txBox="1"/>
          <p:nvPr/>
        </p:nvSpPr>
        <p:spPr>
          <a:xfrm>
            <a:off x="1851483" y="1346842"/>
            <a:ext cx="1202252"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Application</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9F8497B4-6284-8298-24BE-7EEC968AEE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04267" y="1408751"/>
            <a:ext cx="665671" cy="570793"/>
          </a:xfrm>
          <a:prstGeom prst="rect">
            <a:avLst/>
          </a:prstGeom>
          <a:effectLst>
            <a:outerShdw blurRad="88900" dist="25400" dir="2700000" algn="tl" rotWithShape="0">
              <a:prstClr val="black">
                <a:alpha val="26000"/>
              </a:prstClr>
            </a:outerShdw>
          </a:effectLst>
        </p:spPr>
      </p:pic>
      <p:grpSp>
        <p:nvGrpSpPr>
          <p:cNvPr id="44" name="Group 43">
            <a:extLst>
              <a:ext uri="{FF2B5EF4-FFF2-40B4-BE49-F238E27FC236}">
                <a16:creationId xmlns:a16="http://schemas.microsoft.com/office/drawing/2014/main" id="{7F3AB54E-DC86-4B9E-24B7-5E37F511DA6D}"/>
              </a:ext>
            </a:extLst>
          </p:cNvPr>
          <p:cNvGrpSpPr/>
          <p:nvPr/>
        </p:nvGrpSpPr>
        <p:grpSpPr>
          <a:xfrm>
            <a:off x="3877283" y="3702200"/>
            <a:ext cx="1336601" cy="714104"/>
            <a:chOff x="-4835593" y="-107731"/>
            <a:chExt cx="1336601" cy="714104"/>
          </a:xfrm>
        </p:grpSpPr>
        <p:grpSp>
          <p:nvGrpSpPr>
            <p:cNvPr id="45" name="Group 44">
              <a:extLst>
                <a:ext uri="{FF2B5EF4-FFF2-40B4-BE49-F238E27FC236}">
                  <a16:creationId xmlns:a16="http://schemas.microsoft.com/office/drawing/2014/main" id="{E0C3CE0C-E714-4E30-CEED-5992D35E7A83}"/>
                </a:ext>
              </a:extLst>
            </p:cNvPr>
            <p:cNvGrpSpPr/>
            <p:nvPr/>
          </p:nvGrpSpPr>
          <p:grpSpPr>
            <a:xfrm>
              <a:off x="-4835593" y="-107731"/>
              <a:ext cx="741464" cy="714104"/>
              <a:chOff x="7707431" y="3858069"/>
              <a:chExt cx="741464" cy="714104"/>
            </a:xfrm>
          </p:grpSpPr>
          <p:pic>
            <p:nvPicPr>
              <p:cNvPr id="47" name="Graphic 46">
                <a:extLst>
                  <a:ext uri="{FF2B5EF4-FFF2-40B4-BE49-F238E27FC236}">
                    <a16:creationId xmlns:a16="http://schemas.microsoft.com/office/drawing/2014/main" id="{24448002-BE59-E702-EC9D-94062A06C8D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07431" y="3858069"/>
                <a:ext cx="510074" cy="714104"/>
              </a:xfrm>
              <a:prstGeom prst="rect">
                <a:avLst/>
              </a:prstGeom>
            </p:spPr>
          </p:pic>
          <p:pic>
            <p:nvPicPr>
              <p:cNvPr id="48" name="Graphic 56">
                <a:extLst>
                  <a:ext uri="{FF2B5EF4-FFF2-40B4-BE49-F238E27FC236}">
                    <a16:creationId xmlns:a16="http://schemas.microsoft.com/office/drawing/2014/main" id="{088B7576-3B02-08B1-6683-CE6ABFD32B83}"/>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46" name="TextBox 45">
              <a:extLst>
                <a:ext uri="{FF2B5EF4-FFF2-40B4-BE49-F238E27FC236}">
                  <a16:creationId xmlns:a16="http://schemas.microsoft.com/office/drawing/2014/main" id="{A41157B6-C4FD-CFD1-BCEC-A176E8BC1DCC}"/>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Cache</a:t>
              </a:r>
            </a:p>
          </p:txBody>
        </p:sp>
      </p:grpSp>
      <p:grpSp>
        <p:nvGrpSpPr>
          <p:cNvPr id="49" name="Group 48">
            <a:extLst>
              <a:ext uri="{FF2B5EF4-FFF2-40B4-BE49-F238E27FC236}">
                <a16:creationId xmlns:a16="http://schemas.microsoft.com/office/drawing/2014/main" id="{570E293E-2A7C-FADA-764C-2D658DE41C6D}"/>
              </a:ext>
            </a:extLst>
          </p:cNvPr>
          <p:cNvGrpSpPr/>
          <p:nvPr/>
        </p:nvGrpSpPr>
        <p:grpSpPr>
          <a:xfrm>
            <a:off x="2683172" y="4583762"/>
            <a:ext cx="1599803" cy="714104"/>
            <a:chOff x="-2609503" y="-156546"/>
            <a:chExt cx="1599803" cy="714104"/>
          </a:xfrm>
        </p:grpSpPr>
        <p:grpSp>
          <p:nvGrpSpPr>
            <p:cNvPr id="50" name="Group 49">
              <a:extLst>
                <a:ext uri="{FF2B5EF4-FFF2-40B4-BE49-F238E27FC236}">
                  <a16:creationId xmlns:a16="http://schemas.microsoft.com/office/drawing/2014/main" id="{F584BC0B-4EF9-D8AE-ABBE-D8F0F87375AF}"/>
                </a:ext>
              </a:extLst>
            </p:cNvPr>
            <p:cNvGrpSpPr/>
            <p:nvPr/>
          </p:nvGrpSpPr>
          <p:grpSpPr>
            <a:xfrm>
              <a:off x="-2609503" y="-156546"/>
              <a:ext cx="759386" cy="714104"/>
              <a:chOff x="9836496" y="3805854"/>
              <a:chExt cx="759386" cy="714104"/>
            </a:xfrm>
          </p:grpSpPr>
          <p:pic>
            <p:nvPicPr>
              <p:cNvPr id="52" name="Graphic 51">
                <a:extLst>
                  <a:ext uri="{FF2B5EF4-FFF2-40B4-BE49-F238E27FC236}">
                    <a16:creationId xmlns:a16="http://schemas.microsoft.com/office/drawing/2014/main" id="{C4E6429E-E38B-0DEE-F051-398A451C54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36496" y="3805854"/>
                <a:ext cx="510074" cy="714104"/>
              </a:xfrm>
              <a:prstGeom prst="rect">
                <a:avLst/>
              </a:prstGeom>
            </p:spPr>
          </p:pic>
          <p:pic>
            <p:nvPicPr>
              <p:cNvPr id="94" name="Graphic 56">
                <a:extLst>
                  <a:ext uri="{FF2B5EF4-FFF2-40B4-BE49-F238E27FC236}">
                    <a16:creationId xmlns:a16="http://schemas.microsoft.com/office/drawing/2014/main" id="{952D9D3C-EA34-D975-1DD2-286A72E38A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51" name="TextBox 50">
              <a:extLst>
                <a:ext uri="{FF2B5EF4-FFF2-40B4-BE49-F238E27FC236}">
                  <a16:creationId xmlns:a16="http://schemas.microsoft.com/office/drawing/2014/main" id="{A908D481-F66B-C800-657A-AF42522F9C5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Database</a:t>
              </a:r>
            </a:p>
          </p:txBody>
        </p:sp>
      </p:grpSp>
      <p:grpSp>
        <p:nvGrpSpPr>
          <p:cNvPr id="95" name="Group 94">
            <a:extLst>
              <a:ext uri="{FF2B5EF4-FFF2-40B4-BE49-F238E27FC236}">
                <a16:creationId xmlns:a16="http://schemas.microsoft.com/office/drawing/2014/main" id="{BD0499B3-B501-A9ED-56DB-4A06681A27EE}"/>
              </a:ext>
            </a:extLst>
          </p:cNvPr>
          <p:cNvGrpSpPr/>
          <p:nvPr/>
        </p:nvGrpSpPr>
        <p:grpSpPr>
          <a:xfrm>
            <a:off x="1690558" y="3627132"/>
            <a:ext cx="1735204" cy="491552"/>
            <a:chOff x="-3723141" y="-2793224"/>
            <a:chExt cx="1735204" cy="491552"/>
          </a:xfrm>
        </p:grpSpPr>
        <p:pic>
          <p:nvPicPr>
            <p:cNvPr id="96" name="Graphic 95">
              <a:extLst>
                <a:ext uri="{FF2B5EF4-FFF2-40B4-BE49-F238E27FC236}">
                  <a16:creationId xmlns:a16="http://schemas.microsoft.com/office/drawing/2014/main" id="{E62B8F6A-8097-BFD8-D7CE-DB9656BB48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97" name="TextBox 96">
              <a:extLst>
                <a:ext uri="{FF2B5EF4-FFF2-40B4-BE49-F238E27FC236}">
                  <a16:creationId xmlns:a16="http://schemas.microsoft.com/office/drawing/2014/main" id="{9C0F8F91-31FB-D1CC-6BE8-5867E426E5E3}"/>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Container</a:t>
              </a:r>
            </a:p>
          </p:txBody>
        </p:sp>
      </p:grpSp>
      <p:cxnSp>
        <p:nvCxnSpPr>
          <p:cNvPr id="98" name="Straight Arrow Connector 14">
            <a:extLst>
              <a:ext uri="{FF2B5EF4-FFF2-40B4-BE49-F238E27FC236}">
                <a16:creationId xmlns:a16="http://schemas.microsoft.com/office/drawing/2014/main" id="{0F3C260D-C827-9FC2-6BEE-446F441BB9DB}"/>
              </a:ext>
            </a:extLst>
          </p:cNvPr>
          <p:cNvCxnSpPr>
            <a:cxnSpLocks/>
            <a:stCxn id="47" idx="0"/>
            <a:endCxn id="7" idx="2"/>
          </p:cNvCxnSpPr>
          <p:nvPr/>
        </p:nvCxnSpPr>
        <p:spPr>
          <a:xfrm rot="16200000" flipV="1">
            <a:off x="3444474" y="3014353"/>
            <a:ext cx="508053" cy="86764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14">
            <a:extLst>
              <a:ext uri="{FF2B5EF4-FFF2-40B4-BE49-F238E27FC236}">
                <a16:creationId xmlns:a16="http://schemas.microsoft.com/office/drawing/2014/main" id="{EA12658F-8BAB-87A4-1577-E72B0043C85A}"/>
              </a:ext>
            </a:extLst>
          </p:cNvPr>
          <p:cNvCxnSpPr>
            <a:cxnSpLocks/>
            <a:stCxn id="52" idx="0"/>
            <a:endCxn id="96" idx="2"/>
          </p:cNvCxnSpPr>
          <p:nvPr/>
        </p:nvCxnSpPr>
        <p:spPr>
          <a:xfrm rot="16200000" flipV="1">
            <a:off x="2237695" y="3883247"/>
            <a:ext cx="465078" cy="93595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4">
            <a:extLst>
              <a:ext uri="{FF2B5EF4-FFF2-40B4-BE49-F238E27FC236}">
                <a16:creationId xmlns:a16="http://schemas.microsoft.com/office/drawing/2014/main" id="{90D9441E-5115-4004-200B-D5B3BB97AA07}"/>
              </a:ext>
            </a:extLst>
          </p:cNvPr>
          <p:cNvCxnSpPr>
            <a:cxnSpLocks/>
            <a:stCxn id="96" idx="0"/>
            <a:endCxn id="7" idx="2"/>
          </p:cNvCxnSpPr>
          <p:nvPr/>
        </p:nvCxnSpPr>
        <p:spPr>
          <a:xfrm rot="5400000" flipH="1" flipV="1">
            <a:off x="2416976" y="2779430"/>
            <a:ext cx="432985" cy="1262421"/>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2" name="deploy">
            <a:hlinkClick r:id="" action="ppaction://media"/>
            <a:extLst>
              <a:ext uri="{FF2B5EF4-FFF2-40B4-BE49-F238E27FC236}">
                <a16:creationId xmlns:a16="http://schemas.microsoft.com/office/drawing/2014/main" id="{8B2BDE25-C433-DC0E-745F-1D0A0B6DEFE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358" y="0"/>
            <a:ext cx="12192000" cy="6858000"/>
          </a:xfrm>
          <a:prstGeom prst="rect">
            <a:avLst/>
          </a:prstGeom>
        </p:spPr>
      </p:pic>
      <p:pic>
        <p:nvPicPr>
          <p:cNvPr id="3" name="init">
            <a:hlinkClick r:id="" action="ppaction://media"/>
            <a:extLst>
              <a:ext uri="{FF2B5EF4-FFF2-40B4-BE49-F238E27FC236}">
                <a16:creationId xmlns:a16="http://schemas.microsoft.com/office/drawing/2014/main" id="{7B806BBB-9BBF-DE71-96B4-8050C6B9E6F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7358" y="-12481"/>
            <a:ext cx="12192000" cy="6858000"/>
          </a:xfrm>
          <a:prstGeom prst="rect">
            <a:avLst/>
          </a:prstGeom>
        </p:spPr>
      </p:pic>
      <p:sp>
        <p:nvSpPr>
          <p:cNvPr id="2826" name="Rectangle 2825">
            <a:extLst>
              <a:ext uri="{FF2B5EF4-FFF2-40B4-BE49-F238E27FC236}">
                <a16:creationId xmlns:a16="http://schemas.microsoft.com/office/drawing/2014/main" id="{BD7A769B-0382-C3CA-42ED-848D598C0648}"/>
              </a:ext>
            </a:extLst>
          </p:cNvPr>
          <p:cNvSpPr/>
          <p:nvPr/>
        </p:nvSpPr>
        <p:spPr>
          <a:xfrm>
            <a:off x="6391558" y="-25400"/>
            <a:ext cx="5813766" cy="6896100"/>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grpSp>
        <p:nvGrpSpPr>
          <p:cNvPr id="2833" name="Group 2832">
            <a:extLst>
              <a:ext uri="{FF2B5EF4-FFF2-40B4-BE49-F238E27FC236}">
                <a16:creationId xmlns:a16="http://schemas.microsoft.com/office/drawing/2014/main" id="{43E008AA-EE45-3567-D4EB-B8B3B8B3AD5B}"/>
              </a:ext>
            </a:extLst>
          </p:cNvPr>
          <p:cNvGrpSpPr/>
          <p:nvPr/>
        </p:nvGrpSpPr>
        <p:grpSpPr>
          <a:xfrm>
            <a:off x="6391557" y="1238013"/>
            <a:ext cx="5121062" cy="4756606"/>
            <a:chOff x="6830168" y="1599365"/>
            <a:chExt cx="3759288" cy="3491746"/>
          </a:xfrm>
        </p:grpSpPr>
        <p:sp>
          <p:nvSpPr>
            <p:cNvPr id="2830" name="!!Azure Env Box">
              <a:extLst>
                <a:ext uri="{FF2B5EF4-FFF2-40B4-BE49-F238E27FC236}">
                  <a16:creationId xmlns:a16="http://schemas.microsoft.com/office/drawing/2014/main" id="{3A28FFAE-4F61-F007-CD84-59E4660A690B}"/>
                </a:ext>
              </a:extLst>
            </p:cNvPr>
            <p:cNvSpPr/>
            <p:nvPr/>
          </p:nvSpPr>
          <p:spPr bwMode="auto">
            <a:xfrm>
              <a:off x="6944068" y="1864687"/>
              <a:ext cx="3645388" cy="322642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31" name="!!Azure Env">
              <a:extLst>
                <a:ext uri="{FF2B5EF4-FFF2-40B4-BE49-F238E27FC236}">
                  <a16:creationId xmlns:a16="http://schemas.microsoft.com/office/drawing/2014/main" id="{29F1E89C-ED0C-2423-8127-6FEFB38E6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830168" y="1618171"/>
              <a:ext cx="403776" cy="453240"/>
            </a:xfrm>
            <a:prstGeom prst="rect">
              <a:avLst/>
            </a:prstGeom>
            <a:effectLst>
              <a:outerShdw blurRad="88900" dist="25400" dir="2700000" algn="tl" rotWithShape="0">
                <a:prstClr val="black">
                  <a:alpha val="26000"/>
                </a:prstClr>
              </a:outerShdw>
            </a:effectLst>
          </p:spPr>
        </p:pic>
        <p:sp>
          <p:nvSpPr>
            <p:cNvPr id="2832" name="!!Azure Env Text">
              <a:extLst>
                <a:ext uri="{FF2B5EF4-FFF2-40B4-BE49-F238E27FC236}">
                  <a16:creationId xmlns:a16="http://schemas.microsoft.com/office/drawing/2014/main" id="{F21CF805-D983-D722-8B6C-F5C2338AE3D2}"/>
                </a:ext>
              </a:extLst>
            </p:cNvPr>
            <p:cNvSpPr txBox="1"/>
            <p:nvPr/>
          </p:nvSpPr>
          <p:spPr>
            <a:xfrm>
              <a:off x="7292419" y="1599365"/>
              <a:ext cx="1106894" cy="22593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mn-ea"/>
                  <a:cs typeface="+mn-cs"/>
                </a:rPr>
                <a:t>default</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grpSp>
        <p:nvGrpSpPr>
          <p:cNvPr id="2881" name="Group 2880">
            <a:extLst>
              <a:ext uri="{FF2B5EF4-FFF2-40B4-BE49-F238E27FC236}">
                <a16:creationId xmlns:a16="http://schemas.microsoft.com/office/drawing/2014/main" id="{56A10CBC-6D03-8DDE-0FFF-9B7B66E3DE48}"/>
              </a:ext>
            </a:extLst>
          </p:cNvPr>
          <p:cNvGrpSpPr/>
          <p:nvPr/>
        </p:nvGrpSpPr>
        <p:grpSpPr>
          <a:xfrm>
            <a:off x="6987579" y="1863722"/>
            <a:ext cx="3880975" cy="3612620"/>
            <a:chOff x="6790176" y="1743134"/>
            <a:chExt cx="3880975" cy="3612620"/>
          </a:xfrm>
        </p:grpSpPr>
        <p:sp>
          <p:nvSpPr>
            <p:cNvPr id="2837" name="Rectangle: Rounded Corners 2836">
              <a:extLst>
                <a:ext uri="{FF2B5EF4-FFF2-40B4-BE49-F238E27FC236}">
                  <a16:creationId xmlns:a16="http://schemas.microsoft.com/office/drawing/2014/main" id="{A4912BA6-1BCE-A5A7-48A8-EE48F5EB483D}"/>
                </a:ext>
              </a:extLst>
            </p:cNvPr>
            <p:cNvSpPr/>
            <p:nvPr/>
          </p:nvSpPr>
          <p:spPr bwMode="auto">
            <a:xfrm>
              <a:off x="6967273" y="2077561"/>
              <a:ext cx="3703878" cy="3278193"/>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38" name="Group 2837">
              <a:extLst>
                <a:ext uri="{FF2B5EF4-FFF2-40B4-BE49-F238E27FC236}">
                  <a16:creationId xmlns:a16="http://schemas.microsoft.com/office/drawing/2014/main" id="{71EB0C9E-AF31-EA25-7038-8D5981BCB89C}"/>
                </a:ext>
              </a:extLst>
            </p:cNvPr>
            <p:cNvGrpSpPr/>
            <p:nvPr/>
          </p:nvGrpSpPr>
          <p:grpSpPr>
            <a:xfrm>
              <a:off x="8090302" y="3356232"/>
              <a:ext cx="1906330" cy="671478"/>
              <a:chOff x="-3893706" y="-2451331"/>
              <a:chExt cx="2209980" cy="778435"/>
            </a:xfrm>
          </p:grpSpPr>
          <p:pic>
            <p:nvPicPr>
              <p:cNvPr id="2839" name="Graphic 2838">
                <a:extLst>
                  <a:ext uri="{FF2B5EF4-FFF2-40B4-BE49-F238E27FC236}">
                    <a16:creationId xmlns:a16="http://schemas.microsoft.com/office/drawing/2014/main" id="{A231A450-1193-70E0-8844-9F41782FDF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893706" y="-2451331"/>
                <a:ext cx="987231" cy="778435"/>
              </a:xfrm>
              <a:prstGeom prst="rect">
                <a:avLst/>
              </a:prstGeom>
              <a:effectLst>
                <a:outerShdw blurRad="88900" dist="25400" dir="2700000" algn="tl" rotWithShape="0">
                  <a:prstClr val="black">
                    <a:alpha val="26000"/>
                  </a:prstClr>
                </a:outerShdw>
              </a:effectLst>
            </p:spPr>
          </p:pic>
          <p:sp>
            <p:nvSpPr>
              <p:cNvPr id="2840" name="TextBox 2839">
                <a:extLst>
                  <a:ext uri="{FF2B5EF4-FFF2-40B4-BE49-F238E27FC236}">
                    <a16:creationId xmlns:a16="http://schemas.microsoft.com/office/drawing/2014/main" id="{C3814479-D160-7BD8-080D-A68570B91E1D}"/>
                  </a:ext>
                </a:extLst>
              </p:cNvPr>
              <p:cNvSpPr txBox="1"/>
              <p:nvPr/>
            </p:nvSpPr>
            <p:spPr>
              <a:xfrm>
                <a:off x="-2781122" y="-2204836"/>
                <a:ext cx="1097396" cy="28544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a:ea typeface="+mn-ea"/>
                    <a:cs typeface="+mn-cs"/>
                  </a:rPr>
                  <a:t>demo</a:t>
                </a:r>
              </a:p>
            </p:txBody>
          </p:sp>
        </p:grpSp>
        <p:sp>
          <p:nvSpPr>
            <p:cNvPr id="2846" name="TextBox 2845">
              <a:extLst>
                <a:ext uri="{FF2B5EF4-FFF2-40B4-BE49-F238E27FC236}">
                  <a16:creationId xmlns:a16="http://schemas.microsoft.com/office/drawing/2014/main" id="{B709B58C-5BB4-CDEC-9994-50090973933C}"/>
                </a:ext>
              </a:extLst>
            </p:cNvPr>
            <p:cNvSpPr txBox="1"/>
            <p:nvPr/>
          </p:nvSpPr>
          <p:spPr>
            <a:xfrm>
              <a:off x="7449276" y="1743134"/>
              <a:ext cx="1731691"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2"/>
                  </a:solidFill>
                  <a:effectLst/>
                  <a:uLnTx/>
                  <a:uFillTx/>
                  <a:latin typeface="Segoe UI Semibold"/>
                  <a:ea typeface="+mn-ea"/>
                  <a:cs typeface="+mn-cs"/>
                </a:rPr>
                <a:t>swetugg</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-demo</a:t>
              </a:r>
              <a:endParaRPr kumimoji="0" lang="en-US" sz="1600" b="0" i="0" u="none" strike="noStrike" kern="1200" cap="none" spc="0" normalizeH="0" baseline="0" noProof="0" dirty="0">
                <a:ln>
                  <a:noFill/>
                </a:ln>
                <a:solidFill>
                  <a:schemeClr val="tx2"/>
                </a:solidFill>
                <a:effectLst/>
                <a:uLnTx/>
                <a:uFillTx/>
                <a:latin typeface="Segoe UI Semibold"/>
                <a:ea typeface="+mn-ea"/>
                <a:cs typeface="+mn-cs"/>
              </a:endParaRPr>
            </a:p>
          </p:txBody>
        </p:sp>
        <p:pic>
          <p:nvPicPr>
            <p:cNvPr id="2847" name="Graphic 2846">
              <a:extLst>
                <a:ext uri="{FF2B5EF4-FFF2-40B4-BE49-F238E27FC236}">
                  <a16:creationId xmlns:a16="http://schemas.microsoft.com/office/drawing/2014/main" id="{430879EB-CC99-A0DB-4E9B-81FA52774B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790176" y="1799420"/>
              <a:ext cx="574208" cy="492366"/>
            </a:xfrm>
            <a:prstGeom prst="rect">
              <a:avLst/>
            </a:prstGeom>
            <a:effectLst>
              <a:outerShdw blurRad="88900" dist="25400" dir="2700000" algn="tl" rotWithShape="0">
                <a:prstClr val="black">
                  <a:alpha val="26000"/>
                </a:prstClr>
              </a:outerShdw>
            </a:effectLst>
          </p:spPr>
        </p:pic>
      </p:grpSp>
      <p:grpSp>
        <p:nvGrpSpPr>
          <p:cNvPr id="2912" name="Group 2911">
            <a:extLst>
              <a:ext uri="{FF2B5EF4-FFF2-40B4-BE49-F238E27FC236}">
                <a16:creationId xmlns:a16="http://schemas.microsoft.com/office/drawing/2014/main" id="{9394ACF7-EF44-51CC-D18B-DC4336A5788A}"/>
              </a:ext>
            </a:extLst>
          </p:cNvPr>
          <p:cNvGrpSpPr/>
          <p:nvPr/>
        </p:nvGrpSpPr>
        <p:grpSpPr>
          <a:xfrm>
            <a:off x="6096000" y="672520"/>
            <a:ext cx="5758593" cy="5880680"/>
            <a:chOff x="6096000" y="520120"/>
            <a:chExt cx="5758593" cy="5880680"/>
          </a:xfrm>
        </p:grpSpPr>
        <p:sp>
          <p:nvSpPr>
            <p:cNvPr id="2888" name="!!Azure Env Box">
              <a:extLst>
                <a:ext uri="{FF2B5EF4-FFF2-40B4-BE49-F238E27FC236}">
                  <a16:creationId xmlns:a16="http://schemas.microsoft.com/office/drawing/2014/main" id="{5B12DE1E-7930-806C-0B7A-C66C84A3C146}"/>
                </a:ext>
              </a:extLst>
            </p:cNvPr>
            <p:cNvSpPr/>
            <p:nvPr/>
          </p:nvSpPr>
          <p:spPr bwMode="auto">
            <a:xfrm>
              <a:off x="6096000" y="903959"/>
              <a:ext cx="5758593" cy="5496841"/>
            </a:xfrm>
            <a:prstGeom prst="roundRect">
              <a:avLst>
                <a:gd name="adj" fmla="val 3472"/>
              </a:avLst>
            </a:prstGeom>
            <a:noFill/>
            <a:ln w="38100">
              <a:solidFill>
                <a:srgbClr val="FFFF00"/>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8" name="!!Azure Env Text">
              <a:extLst>
                <a:ext uri="{FF2B5EF4-FFF2-40B4-BE49-F238E27FC236}">
                  <a16:creationId xmlns:a16="http://schemas.microsoft.com/office/drawing/2014/main" id="{F0B3D372-F9F3-BE7C-33F2-A9445D1698CB}"/>
                </a:ext>
              </a:extLst>
            </p:cNvPr>
            <p:cNvSpPr txBox="1"/>
            <p:nvPr/>
          </p:nvSpPr>
          <p:spPr>
            <a:xfrm>
              <a:off x="6261599" y="520120"/>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(workspace)</a:t>
              </a:r>
            </a:p>
          </p:txBody>
        </p:sp>
      </p:grpSp>
      <p:grpSp>
        <p:nvGrpSpPr>
          <p:cNvPr id="2911" name="Group 2910">
            <a:extLst>
              <a:ext uri="{FF2B5EF4-FFF2-40B4-BE49-F238E27FC236}">
                <a16:creationId xmlns:a16="http://schemas.microsoft.com/office/drawing/2014/main" id="{F8DFB155-400A-5C7D-A21E-58FB40562623}"/>
              </a:ext>
            </a:extLst>
          </p:cNvPr>
          <p:cNvGrpSpPr/>
          <p:nvPr/>
        </p:nvGrpSpPr>
        <p:grpSpPr>
          <a:xfrm>
            <a:off x="4178300" y="2166191"/>
            <a:ext cx="8356600" cy="3177542"/>
            <a:chOff x="4178300" y="2013791"/>
            <a:chExt cx="8356600" cy="3177542"/>
          </a:xfrm>
        </p:grpSpPr>
        <p:sp>
          <p:nvSpPr>
            <p:cNvPr id="2907" name="!!Azure Env Box">
              <a:extLst>
                <a:ext uri="{FF2B5EF4-FFF2-40B4-BE49-F238E27FC236}">
                  <a16:creationId xmlns:a16="http://schemas.microsoft.com/office/drawing/2014/main" id="{E2C8CA6E-E615-D2AD-A585-F4395D1E4431}"/>
                </a:ext>
              </a:extLst>
            </p:cNvPr>
            <p:cNvSpPr/>
            <p:nvPr/>
          </p:nvSpPr>
          <p:spPr bwMode="auto">
            <a:xfrm>
              <a:off x="4178300" y="2374900"/>
              <a:ext cx="8356600" cy="2816433"/>
            </a:xfrm>
            <a:prstGeom prst="roundRect">
              <a:avLst>
                <a:gd name="adj" fmla="val 3472"/>
              </a:avLst>
            </a:prstGeom>
            <a:noFill/>
            <a:ln w="38100">
              <a:solidFill>
                <a:schemeClr val="bg1">
                  <a:lumMod val="75000"/>
                  <a:lumOff val="25000"/>
                </a:schemeClr>
              </a:solidFill>
              <a:prstDash val="dash"/>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0" name="!!Azure Env Text">
              <a:extLst>
                <a:ext uri="{FF2B5EF4-FFF2-40B4-BE49-F238E27FC236}">
                  <a16:creationId xmlns:a16="http://schemas.microsoft.com/office/drawing/2014/main" id="{5C4390E0-8696-8C1A-27C3-E9A5DFF42853}"/>
                </a:ext>
              </a:extLst>
            </p:cNvPr>
            <p:cNvSpPr txBox="1"/>
            <p:nvPr/>
          </p:nvSpPr>
          <p:spPr>
            <a:xfrm>
              <a:off x="4279417" y="2013791"/>
              <a:ext cx="236618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default (group)</a:t>
              </a:r>
            </a:p>
          </p:txBody>
        </p:sp>
      </p:grpSp>
      <p:pic>
        <p:nvPicPr>
          <p:cNvPr id="2835" name="Graphic 2834">
            <a:extLst>
              <a:ext uri="{FF2B5EF4-FFF2-40B4-BE49-F238E27FC236}">
                <a16:creationId xmlns:a16="http://schemas.microsoft.com/office/drawing/2014/main" id="{707B66C0-384B-DAA8-280D-EB0B817815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312711" y="2088877"/>
            <a:ext cx="3556432" cy="3433804"/>
          </a:xfrm>
          <a:prstGeom prst="rect">
            <a:avLst/>
          </a:prstGeom>
        </p:spPr>
      </p:pic>
      <p:grpSp>
        <p:nvGrpSpPr>
          <p:cNvPr id="2925" name="Group 2924">
            <a:extLst>
              <a:ext uri="{FF2B5EF4-FFF2-40B4-BE49-F238E27FC236}">
                <a16:creationId xmlns:a16="http://schemas.microsoft.com/office/drawing/2014/main" id="{68759F9E-88AA-CF35-04FD-2F009365F417}"/>
              </a:ext>
            </a:extLst>
          </p:cNvPr>
          <p:cNvGrpSpPr/>
          <p:nvPr/>
        </p:nvGrpSpPr>
        <p:grpSpPr>
          <a:xfrm>
            <a:off x="3780896" y="5866940"/>
            <a:ext cx="2188080" cy="584640"/>
            <a:chOff x="3390260" y="5866940"/>
            <a:chExt cx="2188080" cy="584640"/>
          </a:xfrm>
        </p:grpSpPr>
        <mc:AlternateContent xmlns:mc="http://schemas.openxmlformats.org/markup-compatibility/2006" xmlns:p14="http://schemas.microsoft.com/office/powerpoint/2010/main">
          <mc:Choice Requires="p14">
            <p:contentPart p14:bwMode="auto" r:id="rId17">
              <p14:nvContentPartPr>
                <p14:cNvPr id="2923" name="Ink 2922">
                  <a:extLst>
                    <a:ext uri="{FF2B5EF4-FFF2-40B4-BE49-F238E27FC236}">
                      <a16:creationId xmlns:a16="http://schemas.microsoft.com/office/drawing/2014/main" id="{DA853440-A4D6-D058-D639-840689E19AAE}"/>
                    </a:ext>
                  </a:extLst>
                </p14:cNvPr>
                <p14:cNvContentPartPr/>
                <p14:nvPr/>
              </p14:nvContentPartPr>
              <p14:xfrm>
                <a:off x="3390260" y="6126860"/>
                <a:ext cx="1905480" cy="324720"/>
              </p14:xfrm>
            </p:contentPart>
          </mc:Choice>
          <mc:Fallback xmlns="">
            <p:pic>
              <p:nvPicPr>
                <p:cNvPr id="2923" name="Ink 2922">
                  <a:extLst>
                    <a:ext uri="{FF2B5EF4-FFF2-40B4-BE49-F238E27FC236}">
                      <a16:creationId xmlns:a16="http://schemas.microsoft.com/office/drawing/2014/main" id="{DA853440-A4D6-D058-D639-840689E19AAE}"/>
                    </a:ext>
                  </a:extLst>
                </p:cNvPr>
                <p:cNvPicPr/>
                <p:nvPr/>
              </p:nvPicPr>
              <p:blipFill>
                <a:blip r:embed="rId23"/>
                <a:stretch>
                  <a:fillRect/>
                </a:stretch>
              </p:blipFill>
              <p:spPr>
                <a:xfrm>
                  <a:off x="3372620" y="6109220"/>
                  <a:ext cx="1941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24" name="Ink 2923">
                  <a:extLst>
                    <a:ext uri="{FF2B5EF4-FFF2-40B4-BE49-F238E27FC236}">
                      <a16:creationId xmlns:a16="http://schemas.microsoft.com/office/drawing/2014/main" id="{2B06ADB7-8E11-0DE5-0FD8-975976A8E4B6}"/>
                    </a:ext>
                  </a:extLst>
                </p14:cNvPr>
                <p14:cNvContentPartPr/>
                <p14:nvPr/>
              </p14:nvContentPartPr>
              <p14:xfrm>
                <a:off x="5092340" y="5866940"/>
                <a:ext cx="486000" cy="507600"/>
              </p14:xfrm>
            </p:contentPart>
          </mc:Choice>
          <mc:Fallback xmlns="">
            <p:pic>
              <p:nvPicPr>
                <p:cNvPr id="2924" name="Ink 2923">
                  <a:extLst>
                    <a:ext uri="{FF2B5EF4-FFF2-40B4-BE49-F238E27FC236}">
                      <a16:creationId xmlns:a16="http://schemas.microsoft.com/office/drawing/2014/main" id="{2B06ADB7-8E11-0DE5-0FD8-975976A8E4B6}"/>
                    </a:ext>
                  </a:extLst>
                </p:cNvPr>
                <p:cNvPicPr/>
                <p:nvPr/>
              </p:nvPicPr>
              <p:blipFill>
                <a:blip r:embed="rId25"/>
                <a:stretch>
                  <a:fillRect/>
                </a:stretch>
              </p:blipFill>
              <p:spPr>
                <a:xfrm>
                  <a:off x="5074700" y="5849300"/>
                  <a:ext cx="521640" cy="543240"/>
                </a:xfrm>
                <a:prstGeom prst="rect">
                  <a:avLst/>
                </a:prstGeom>
              </p:spPr>
            </p:pic>
          </mc:Fallback>
        </mc:AlternateContent>
      </p:grpSp>
      <p:grpSp>
        <p:nvGrpSpPr>
          <p:cNvPr id="2950" name="Group 2949">
            <a:extLst>
              <a:ext uri="{FF2B5EF4-FFF2-40B4-BE49-F238E27FC236}">
                <a16:creationId xmlns:a16="http://schemas.microsoft.com/office/drawing/2014/main" id="{460357A9-9B5F-7D52-D2C3-22EF9F4AB06A}"/>
              </a:ext>
            </a:extLst>
          </p:cNvPr>
          <p:cNvGrpSpPr/>
          <p:nvPr/>
        </p:nvGrpSpPr>
        <p:grpSpPr>
          <a:xfrm>
            <a:off x="3946136" y="5622860"/>
            <a:ext cx="1095120" cy="484200"/>
            <a:chOff x="3555500" y="5622860"/>
            <a:chExt cx="1095120" cy="484200"/>
          </a:xfrm>
        </p:grpSpPr>
        <mc:AlternateContent xmlns:mc="http://schemas.openxmlformats.org/markup-compatibility/2006" xmlns:p14="http://schemas.microsoft.com/office/powerpoint/2010/main">
          <mc:Choice Requires="p14">
            <p:contentPart p14:bwMode="auto" r:id="rId26">
              <p14:nvContentPartPr>
                <p14:cNvPr id="2943" name="Ink 2942">
                  <a:extLst>
                    <a:ext uri="{FF2B5EF4-FFF2-40B4-BE49-F238E27FC236}">
                      <a16:creationId xmlns:a16="http://schemas.microsoft.com/office/drawing/2014/main" id="{5AD497DA-2618-B7D2-9C87-1B3066C84733}"/>
                    </a:ext>
                  </a:extLst>
                </p14:cNvPr>
                <p14:cNvContentPartPr/>
                <p14:nvPr/>
              </p14:nvContentPartPr>
              <p14:xfrm>
                <a:off x="3555500" y="5766140"/>
                <a:ext cx="268920" cy="340920"/>
              </p14:xfrm>
            </p:contentPart>
          </mc:Choice>
          <mc:Fallback xmlns="">
            <p:pic>
              <p:nvPicPr>
                <p:cNvPr id="2943" name="Ink 2942">
                  <a:extLst>
                    <a:ext uri="{FF2B5EF4-FFF2-40B4-BE49-F238E27FC236}">
                      <a16:creationId xmlns:a16="http://schemas.microsoft.com/office/drawing/2014/main" id="{5AD497DA-2618-B7D2-9C87-1B3066C84733}"/>
                    </a:ext>
                  </a:extLst>
                </p:cNvPr>
                <p:cNvPicPr/>
                <p:nvPr/>
              </p:nvPicPr>
              <p:blipFill>
                <a:blip r:embed="rId27"/>
                <a:stretch>
                  <a:fillRect/>
                </a:stretch>
              </p:blipFill>
              <p:spPr>
                <a:xfrm>
                  <a:off x="3537500" y="5748500"/>
                  <a:ext cx="304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44" name="Ink 2943">
                  <a:extLst>
                    <a:ext uri="{FF2B5EF4-FFF2-40B4-BE49-F238E27FC236}">
                      <a16:creationId xmlns:a16="http://schemas.microsoft.com/office/drawing/2014/main" id="{98DD5956-9B48-F96B-99B4-DD6AE4572A09}"/>
                    </a:ext>
                  </a:extLst>
                </p14:cNvPr>
                <p14:cNvContentPartPr/>
                <p14:nvPr/>
              </p14:nvContentPartPr>
              <p14:xfrm>
                <a:off x="4024220" y="5692700"/>
                <a:ext cx="233640" cy="329400"/>
              </p14:xfrm>
            </p:contentPart>
          </mc:Choice>
          <mc:Fallback xmlns="">
            <p:pic>
              <p:nvPicPr>
                <p:cNvPr id="2944" name="Ink 2943">
                  <a:extLst>
                    <a:ext uri="{FF2B5EF4-FFF2-40B4-BE49-F238E27FC236}">
                      <a16:creationId xmlns:a16="http://schemas.microsoft.com/office/drawing/2014/main" id="{98DD5956-9B48-F96B-99B4-DD6AE4572A09}"/>
                    </a:ext>
                  </a:extLst>
                </p:cNvPr>
                <p:cNvPicPr/>
                <p:nvPr/>
              </p:nvPicPr>
              <p:blipFill>
                <a:blip r:embed="rId29"/>
                <a:stretch>
                  <a:fillRect/>
                </a:stretch>
              </p:blipFill>
              <p:spPr>
                <a:xfrm>
                  <a:off x="4006580" y="5674700"/>
                  <a:ext cx="2692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49" name="Ink 2948">
                  <a:extLst>
                    <a:ext uri="{FF2B5EF4-FFF2-40B4-BE49-F238E27FC236}">
                      <a16:creationId xmlns:a16="http://schemas.microsoft.com/office/drawing/2014/main" id="{3BD82E29-166C-E773-7558-81D5314C1E1C}"/>
                    </a:ext>
                  </a:extLst>
                </p14:cNvPr>
                <p14:cNvContentPartPr/>
                <p14:nvPr/>
              </p14:nvContentPartPr>
              <p14:xfrm>
                <a:off x="4405460" y="5622860"/>
                <a:ext cx="245160" cy="396720"/>
              </p14:xfrm>
            </p:contentPart>
          </mc:Choice>
          <mc:Fallback xmlns="">
            <p:pic>
              <p:nvPicPr>
                <p:cNvPr id="2949" name="Ink 2948">
                  <a:extLst>
                    <a:ext uri="{FF2B5EF4-FFF2-40B4-BE49-F238E27FC236}">
                      <a16:creationId xmlns:a16="http://schemas.microsoft.com/office/drawing/2014/main" id="{3BD82E29-166C-E773-7558-81D5314C1E1C}"/>
                    </a:ext>
                  </a:extLst>
                </p:cNvPr>
                <p:cNvPicPr/>
                <p:nvPr/>
              </p:nvPicPr>
              <p:blipFill>
                <a:blip r:embed="rId31"/>
                <a:stretch>
                  <a:fillRect/>
                </a:stretch>
              </p:blipFill>
              <p:spPr>
                <a:xfrm>
                  <a:off x="4387820" y="5605220"/>
                  <a:ext cx="280800" cy="432360"/>
                </a:xfrm>
                <a:prstGeom prst="rect">
                  <a:avLst/>
                </a:prstGeom>
              </p:spPr>
            </p:pic>
          </mc:Fallback>
        </mc:AlternateContent>
      </p:grpSp>
    </p:spTree>
    <p:extLst>
      <p:ext uri="{BB962C8B-B14F-4D97-AF65-F5344CB8AC3E}">
        <p14:creationId xmlns:p14="http://schemas.microsoft.com/office/powerpoint/2010/main" val="1227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835"/>
                                        </p:tgtEl>
                                      </p:cBhvr>
                                      <p:by x="25000" y="25000"/>
                                    </p:animScale>
                                  </p:childTnLst>
                                </p:cTn>
                              </p:par>
                              <p:par>
                                <p:cTn id="11" presetID="42" presetClass="path" presetSubtype="0" accel="50000" decel="50000" fill="hold" nodeType="withEffect">
                                  <p:stCondLst>
                                    <p:cond delay="0"/>
                                  </p:stCondLst>
                                  <p:childTnLst>
                                    <p:animMotion origin="layout" path="M -2.91667E-6 -1.11111E-6 L -0.20494 0.31412 " pathEditMode="relative" rAng="0" ptsTypes="AA">
                                      <p:cBhvr>
                                        <p:cTn id="12" dur="1000" fill="hold"/>
                                        <p:tgtEl>
                                          <p:spTgt spid="2835"/>
                                        </p:tgtEl>
                                        <p:attrNameLst>
                                          <p:attrName>ppt_x</p:attrName>
                                          <p:attrName>ppt_y</p:attrName>
                                        </p:attrNameLst>
                                      </p:cBhvr>
                                      <p:rCtr x="-10247" y="15694"/>
                                    </p:animMotion>
                                  </p:childTnLst>
                                </p:cTn>
                              </p:par>
                              <p:par>
                                <p:cTn id="13" presetID="10" presetClass="entr" presetSubtype="0" fill="hold" nodeType="withEffect">
                                  <p:stCondLst>
                                    <p:cond delay="500"/>
                                  </p:stCondLst>
                                  <p:childTnLst>
                                    <p:set>
                                      <p:cBhvr>
                                        <p:cTn id="14" dur="1" fill="hold">
                                          <p:stCondLst>
                                            <p:cond delay="0"/>
                                          </p:stCondLst>
                                        </p:cTn>
                                        <p:tgtEl>
                                          <p:spTgt spid="2833"/>
                                        </p:tgtEl>
                                        <p:attrNameLst>
                                          <p:attrName>style.visibility</p:attrName>
                                        </p:attrNameLst>
                                      </p:cBhvr>
                                      <p:to>
                                        <p:strVal val="visible"/>
                                      </p:to>
                                    </p:set>
                                    <p:animEffect transition="in" filter="fade">
                                      <p:cBhvr>
                                        <p:cTn id="15" dur="500"/>
                                        <p:tgtEl>
                                          <p:spTgt spid="2833"/>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925"/>
                                        </p:tgtEl>
                                        <p:attrNameLst>
                                          <p:attrName>style.visibility</p:attrName>
                                        </p:attrNameLst>
                                      </p:cBhvr>
                                      <p:to>
                                        <p:strVal val="visible"/>
                                      </p:to>
                                    </p:set>
                                    <p:anim calcmode="lin" valueType="num">
                                      <p:cBhvr>
                                        <p:cTn id="20" dur="1000" fill="hold"/>
                                        <p:tgtEl>
                                          <p:spTgt spid="2925"/>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500"/>
                                  </p:stCondLst>
                                  <p:childTnLst>
                                    <p:set>
                                      <p:cBhvr>
                                        <p:cTn id="22" dur="1" fill="hold">
                                          <p:stCondLst>
                                            <p:cond delay="0"/>
                                          </p:stCondLst>
                                        </p:cTn>
                                        <p:tgtEl>
                                          <p:spTgt spid="2950"/>
                                        </p:tgtEl>
                                        <p:attrNameLst>
                                          <p:attrName>style.visibility</p:attrName>
                                        </p:attrNameLst>
                                      </p:cBhvr>
                                      <p:to>
                                        <p:strVal val="visible"/>
                                      </p:to>
                                    </p:set>
                                    <p:anim calcmode="lin" valueType="num">
                                      <p:cBhvr>
                                        <p:cTn id="23" dur="1000" fill="hold"/>
                                        <p:tgtEl>
                                          <p:spTgt spid="2950"/>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925"/>
                                        </p:tgtEl>
                                      </p:cBhvr>
                                    </p:animEffect>
                                    <p:set>
                                      <p:cBhvr>
                                        <p:cTn id="28" dur="1" fill="hold">
                                          <p:stCondLst>
                                            <p:cond delay="499"/>
                                          </p:stCondLst>
                                        </p:cTn>
                                        <p:tgtEl>
                                          <p:spTgt spid="29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950"/>
                                        </p:tgtEl>
                                      </p:cBhvr>
                                    </p:animEffect>
                                    <p:set>
                                      <p:cBhvr>
                                        <p:cTn id="31" dur="1" fill="hold">
                                          <p:stCondLst>
                                            <p:cond delay="499"/>
                                          </p:stCondLst>
                                        </p:cTn>
                                        <p:tgtEl>
                                          <p:spTgt spid="29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md type="call" cmd="stop">
                                      <p:cBhvr>
                                        <p:cTn id="37" dur="1">
                                          <p:stCondLst>
                                            <p:cond delay="499"/>
                                          </p:stCondLst>
                                        </p:cTn>
                                        <p:tgtEl>
                                          <p:spTgt spid="3"/>
                                        </p:tgtEl>
                                      </p:cBhvr>
                                    </p:cmd>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29484" fill="hold"/>
                                        <p:tgtEl>
                                          <p:spTgt spid="2"/>
                                        </p:tgtEl>
                                      </p:cBhvr>
                                    </p:cmd>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81"/>
                                        </p:tgtEl>
                                        <p:attrNameLst>
                                          <p:attrName>style.visibility</p:attrName>
                                        </p:attrNameLst>
                                      </p:cBhvr>
                                      <p:to>
                                        <p:strVal val="visible"/>
                                      </p:to>
                                    </p:set>
                                    <p:animEffect transition="in" filter="fade">
                                      <p:cBhvr>
                                        <p:cTn id="46" dur="500"/>
                                        <p:tgtEl>
                                          <p:spTgt spid="288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12"/>
                                        </p:tgtEl>
                                        <p:attrNameLst>
                                          <p:attrName>style.visibility</p:attrName>
                                        </p:attrNameLst>
                                      </p:cBhvr>
                                      <p:to>
                                        <p:strVal val="visible"/>
                                      </p:to>
                                    </p:set>
                                    <p:animEffect transition="in" filter="fade">
                                      <p:cBhvr>
                                        <p:cTn id="51" dur="500"/>
                                        <p:tgtEl>
                                          <p:spTgt spid="29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11"/>
                                        </p:tgtEl>
                                        <p:attrNameLst>
                                          <p:attrName>style.visibility</p:attrName>
                                        </p:attrNameLst>
                                      </p:cBhvr>
                                      <p:to>
                                        <p:strVal val="visible"/>
                                      </p:to>
                                    </p:set>
                                    <p:animEffect transition="in" filter="fade">
                                      <p:cBhvr>
                                        <p:cTn id="56" dur="5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2"/>
                </p:tgtEl>
              </p:cMediaNode>
            </p:video>
            <p:video>
              <p:cMediaNode vol="80000">
                <p:cTn id="58"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pic>
        <p:nvPicPr>
          <p:cNvPr id="4" name="Picture 2">
            <a:extLst>
              <a:ext uri="{FF2B5EF4-FFF2-40B4-BE49-F238E27FC236}">
                <a16:creationId xmlns:a16="http://schemas.microsoft.com/office/drawing/2014/main" id="{DE7AAB14-942D-FFCC-4354-7EF30C98E428}"/>
              </a:ext>
            </a:extLst>
          </p:cNvPr>
          <p:cNvPicPr>
            <a:picLocks noChangeAspect="1" noChangeArrowheads="1"/>
          </p:cNvPicPr>
          <p:nvPr/>
        </p:nvPicPr>
        <p:blipFill>
          <a:blip r:embed="rId3"/>
          <a:srcRect/>
          <a:stretch/>
        </p:blipFill>
        <p:spPr bwMode="auto">
          <a:xfrm>
            <a:off x="426244" y="304026"/>
            <a:ext cx="1244078" cy="1244078"/>
          </a:xfrm>
          <a:prstGeom prst="rect">
            <a:avLst/>
          </a:prstGeom>
          <a:noFill/>
          <a:extLst>
            <a:ext uri="{909E8E84-426E-40DD-AFC4-6F175D3DCCD1}">
              <a14:hiddenFill xmlns:a14="http://schemas.microsoft.com/office/drawing/2010/main">
                <a:solidFill>
                  <a:srgbClr val="FFFFFF"/>
                </a:solidFill>
              </a14:hiddenFill>
            </a:ext>
          </a:extLst>
        </p:spPr>
      </p:pic>
      <p:sp>
        <p:nvSpPr>
          <p:cNvPr id="2844" name="Google Shape;2844;p26"/>
          <p:cNvSpPr txBox="1">
            <a:spLocks noGrp="1"/>
          </p:cNvSpPr>
          <p:nvPr>
            <p:ph type="title"/>
          </p:nvPr>
        </p:nvSpPr>
        <p:spPr>
          <a:xfrm>
            <a:off x="1670322" y="740757"/>
            <a:ext cx="9341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Bicep for Radius</a:t>
            </a:r>
            <a:endParaRPr dirty="0"/>
          </a:p>
        </p:txBody>
      </p:sp>
      <p:pic>
        <p:nvPicPr>
          <p:cNvPr id="3" name="Picture 2">
            <a:extLst>
              <a:ext uri="{FF2B5EF4-FFF2-40B4-BE49-F238E27FC236}">
                <a16:creationId xmlns:a16="http://schemas.microsoft.com/office/drawing/2014/main" id="{66365090-09B6-4829-413A-B01EEE257804}"/>
              </a:ext>
            </a:extLst>
          </p:cNvPr>
          <p:cNvPicPr>
            <a:picLocks noChangeAspect="1"/>
          </p:cNvPicPr>
          <p:nvPr/>
        </p:nvPicPr>
        <p:blipFill>
          <a:blip r:embed="rId4"/>
          <a:stretch>
            <a:fillRect/>
          </a:stretch>
        </p:blipFill>
        <p:spPr>
          <a:xfrm>
            <a:off x="-3394603" y="-12700"/>
            <a:ext cx="18981206" cy="2159000"/>
          </a:xfrm>
          <a:prstGeom prst="rect">
            <a:avLst/>
          </a:prstGeom>
        </p:spPr>
      </p:pic>
      <p:grpSp>
        <p:nvGrpSpPr>
          <p:cNvPr id="2818" name="Group 2817">
            <a:extLst>
              <a:ext uri="{FF2B5EF4-FFF2-40B4-BE49-F238E27FC236}">
                <a16:creationId xmlns:a16="http://schemas.microsoft.com/office/drawing/2014/main" id="{12A85241-4A81-E3F0-9197-ACC0AC8A1F23}"/>
              </a:ext>
            </a:extLst>
          </p:cNvPr>
          <p:cNvGrpSpPr/>
          <p:nvPr/>
        </p:nvGrpSpPr>
        <p:grpSpPr>
          <a:xfrm>
            <a:off x="5404861" y="5415640"/>
            <a:ext cx="1584382" cy="1334616"/>
            <a:chOff x="5404861" y="5194783"/>
            <a:chExt cx="1584382" cy="1334616"/>
          </a:xfrm>
        </p:grpSpPr>
        <p:pic>
          <p:nvPicPr>
            <p:cNvPr id="14" name="Graphic 13">
              <a:extLst>
                <a:ext uri="{FF2B5EF4-FFF2-40B4-BE49-F238E27FC236}">
                  <a16:creationId xmlns:a16="http://schemas.microsoft.com/office/drawing/2014/main" id="{2BF2C5B0-C180-AE24-323D-C25E5114B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04861" y="5194783"/>
              <a:ext cx="1382278" cy="1334616"/>
            </a:xfrm>
            <a:prstGeom prst="rect">
              <a:avLst/>
            </a:prstGeom>
          </p:spPr>
        </p:pic>
        <p:grpSp>
          <p:nvGrpSpPr>
            <p:cNvPr id="20" name="Group 19">
              <a:extLst>
                <a:ext uri="{FF2B5EF4-FFF2-40B4-BE49-F238E27FC236}">
                  <a16:creationId xmlns:a16="http://schemas.microsoft.com/office/drawing/2014/main" id="{8C2AEF2B-F2B0-8EAC-C87D-CD665D895E10}"/>
                </a:ext>
              </a:extLst>
            </p:cNvPr>
            <p:cNvGrpSpPr/>
            <p:nvPr/>
          </p:nvGrpSpPr>
          <p:grpSpPr>
            <a:xfrm>
              <a:off x="6291849" y="5230409"/>
              <a:ext cx="697394" cy="697426"/>
              <a:chOff x="-596533" y="4236074"/>
              <a:chExt cx="1192313" cy="1192367"/>
            </a:xfrm>
          </p:grpSpPr>
          <p:sp>
            <p:nvSpPr>
              <p:cNvPr id="21" name="Freeform: Shape 20">
                <a:extLst>
                  <a:ext uri="{FF2B5EF4-FFF2-40B4-BE49-F238E27FC236}">
                    <a16:creationId xmlns:a16="http://schemas.microsoft.com/office/drawing/2014/main" id="{39DFB96A-5BD8-7A02-E072-0AB5B16F1B69}"/>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22" name="Graphic 3">
                <a:extLst>
                  <a:ext uri="{FF2B5EF4-FFF2-40B4-BE49-F238E27FC236}">
                    <a16:creationId xmlns:a16="http://schemas.microsoft.com/office/drawing/2014/main" id="{AC072349-1996-31C1-EE04-6AF797BFD9BF}"/>
                  </a:ext>
                </a:extLst>
              </p:cNvPr>
              <p:cNvGrpSpPr/>
              <p:nvPr/>
            </p:nvGrpSpPr>
            <p:grpSpPr>
              <a:xfrm>
                <a:off x="-596533" y="4236074"/>
                <a:ext cx="636069" cy="1192340"/>
                <a:chOff x="-596533" y="4236074"/>
                <a:chExt cx="636069" cy="1192340"/>
              </a:xfrm>
            </p:grpSpPr>
            <p:sp>
              <p:nvSpPr>
                <p:cNvPr id="23" name="Freeform: Shape 22">
                  <a:extLst>
                    <a:ext uri="{FF2B5EF4-FFF2-40B4-BE49-F238E27FC236}">
                      <a16:creationId xmlns:a16="http://schemas.microsoft.com/office/drawing/2014/main" id="{ADFE25B5-51C7-4957-630E-93646B0AE89B}"/>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70BCB0-108F-95CE-A2BE-AA44DBF83F82}"/>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0EF6B7-B743-9931-F462-A978F773D137}"/>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EDED29-8ABA-92DD-0A50-3206810D2238}"/>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309C71-0FD0-1492-CF03-E00AFF4F01AD}"/>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06AE87-5A52-C959-FD18-C9517544104B}"/>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1DB632-7D55-3C13-BCFC-AD94C84A9BD3}"/>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BA1A86-40CE-22BB-BA9C-2F2990931C94}"/>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D5D567-00B0-7041-2AFB-EB0C94DEF09A}"/>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0CAF82-8156-3A10-1D9D-196D5B0A5338}"/>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A1EC13D-40B9-89FA-C600-AE5ADC9C3934}"/>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9A40164-42CC-E368-EBF3-18EBB8A2EB4D}"/>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A1968C-72E4-A473-4679-6B09637C0539}"/>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AE5F20A-D0EF-3701-5246-A3F1AAA347D4}"/>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361A996-99BD-E7E9-43C8-3A696229F7F3}"/>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grpSp>
      <p:grpSp>
        <p:nvGrpSpPr>
          <p:cNvPr id="2" name="Group 1">
            <a:extLst>
              <a:ext uri="{FF2B5EF4-FFF2-40B4-BE49-F238E27FC236}">
                <a16:creationId xmlns:a16="http://schemas.microsoft.com/office/drawing/2014/main" id="{7F60966D-6FEF-3D75-042E-8BF5DF1FD8B1}"/>
              </a:ext>
            </a:extLst>
          </p:cNvPr>
          <p:cNvGrpSpPr/>
          <p:nvPr/>
        </p:nvGrpSpPr>
        <p:grpSpPr>
          <a:xfrm>
            <a:off x="1839460" y="2146300"/>
            <a:ext cx="2848154" cy="2848154"/>
            <a:chOff x="1839460" y="2146300"/>
            <a:chExt cx="2848154" cy="2848154"/>
          </a:xfrm>
        </p:grpSpPr>
        <p:grpSp>
          <p:nvGrpSpPr>
            <p:cNvPr id="18" name="Group 17">
              <a:extLst>
                <a:ext uri="{FF2B5EF4-FFF2-40B4-BE49-F238E27FC236}">
                  <a16:creationId xmlns:a16="http://schemas.microsoft.com/office/drawing/2014/main" id="{1C0B73FF-0B41-8DAE-3D53-9AA487B0F708}"/>
                </a:ext>
              </a:extLst>
            </p:cNvPr>
            <p:cNvGrpSpPr/>
            <p:nvPr/>
          </p:nvGrpSpPr>
          <p:grpSpPr>
            <a:xfrm>
              <a:off x="1839460" y="2146300"/>
              <a:ext cx="2848154" cy="2848154"/>
              <a:chOff x="2732839" y="1823635"/>
              <a:chExt cx="2848154" cy="2848154"/>
            </a:xfrm>
          </p:grpSpPr>
          <p:pic>
            <p:nvPicPr>
              <p:cNvPr id="12" name="Graphic 11">
                <a:extLst>
                  <a:ext uri="{FF2B5EF4-FFF2-40B4-BE49-F238E27FC236}">
                    <a16:creationId xmlns:a16="http://schemas.microsoft.com/office/drawing/2014/main" id="{2631BC62-2DE6-7AB6-BB9E-96A93B195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883" y="2921907"/>
                <a:ext cx="840796" cy="840796"/>
              </a:xfrm>
              <a:prstGeom prst="rect">
                <a:avLst/>
              </a:prstGeom>
            </p:spPr>
          </p:pic>
          <p:pic>
            <p:nvPicPr>
              <p:cNvPr id="16" name="Graphic 15" descr="Cloud outline">
                <a:extLst>
                  <a:ext uri="{FF2B5EF4-FFF2-40B4-BE49-F238E27FC236}">
                    <a16:creationId xmlns:a16="http://schemas.microsoft.com/office/drawing/2014/main" id="{20FA12A3-8668-C1E4-01D4-AED1022F0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32839" y="1823635"/>
                <a:ext cx="2848154" cy="2848154"/>
              </a:xfrm>
              <a:prstGeom prst="rect">
                <a:avLst/>
              </a:prstGeom>
            </p:spPr>
          </p:pic>
        </p:grpSp>
        <p:pic>
          <p:nvPicPr>
            <p:cNvPr id="38" name="Picture 2">
              <a:extLst>
                <a:ext uri="{FF2B5EF4-FFF2-40B4-BE49-F238E27FC236}">
                  <a16:creationId xmlns:a16="http://schemas.microsoft.com/office/drawing/2014/main" id="{20C13810-5C9D-36E7-181B-61E188035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6929" y="2454261"/>
              <a:ext cx="759714" cy="630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54921582-3133-6424-E223-A6F44F2408B9}"/>
              </a:ext>
            </a:extLst>
          </p:cNvPr>
          <p:cNvGrpSpPr/>
          <p:nvPr/>
        </p:nvGrpSpPr>
        <p:grpSpPr>
          <a:xfrm>
            <a:off x="7504386" y="2146300"/>
            <a:ext cx="2848154" cy="2848154"/>
            <a:chOff x="7504386" y="2146300"/>
            <a:chExt cx="2848154" cy="2848154"/>
          </a:xfrm>
        </p:grpSpPr>
        <p:grpSp>
          <p:nvGrpSpPr>
            <p:cNvPr id="19" name="Group 18">
              <a:extLst>
                <a:ext uri="{FF2B5EF4-FFF2-40B4-BE49-F238E27FC236}">
                  <a16:creationId xmlns:a16="http://schemas.microsoft.com/office/drawing/2014/main" id="{D02747B9-9AB3-8ADF-8FD9-00C52A038AD3}"/>
                </a:ext>
              </a:extLst>
            </p:cNvPr>
            <p:cNvGrpSpPr/>
            <p:nvPr/>
          </p:nvGrpSpPr>
          <p:grpSpPr>
            <a:xfrm>
              <a:off x="7504386" y="2146300"/>
              <a:ext cx="2848154" cy="2848154"/>
              <a:chOff x="6791303" y="1823635"/>
              <a:chExt cx="2848154" cy="2848154"/>
            </a:xfrm>
          </p:grpSpPr>
          <p:pic>
            <p:nvPicPr>
              <p:cNvPr id="10" name="Picture 9" descr="A white text on a black background&#10;&#10;Description automatically generated">
                <a:extLst>
                  <a:ext uri="{FF2B5EF4-FFF2-40B4-BE49-F238E27FC236}">
                    <a16:creationId xmlns:a16="http://schemas.microsoft.com/office/drawing/2014/main" id="{43BAE480-0B08-094E-AF59-ACE240A1D2CD}"/>
                  </a:ext>
                </a:extLst>
              </p:cNvPr>
              <p:cNvPicPr>
                <a:picLocks noChangeAspect="1"/>
              </p:cNvPicPr>
              <p:nvPr/>
            </p:nvPicPr>
            <p:blipFill>
              <a:blip r:embed="rId12"/>
              <a:stretch>
                <a:fillRect/>
              </a:stretch>
            </p:blipFill>
            <p:spPr>
              <a:xfrm>
                <a:off x="7479671" y="2606596"/>
                <a:ext cx="1471418" cy="1471418"/>
              </a:xfrm>
              <a:prstGeom prst="rect">
                <a:avLst/>
              </a:prstGeom>
            </p:spPr>
          </p:pic>
          <p:pic>
            <p:nvPicPr>
              <p:cNvPr id="17" name="Graphic 16" descr="Cloud outline">
                <a:extLst>
                  <a:ext uri="{FF2B5EF4-FFF2-40B4-BE49-F238E27FC236}">
                    <a16:creationId xmlns:a16="http://schemas.microsoft.com/office/drawing/2014/main" id="{33F8EF40-984B-636F-359E-D4260CE537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1303" y="1823635"/>
                <a:ext cx="2848154" cy="2848154"/>
              </a:xfrm>
              <a:prstGeom prst="rect">
                <a:avLst/>
              </a:prstGeom>
            </p:spPr>
          </p:pic>
        </p:grpSp>
        <p:pic>
          <p:nvPicPr>
            <p:cNvPr id="42" name="Graphic 41">
              <a:extLst>
                <a:ext uri="{FF2B5EF4-FFF2-40B4-BE49-F238E27FC236}">
                  <a16:creationId xmlns:a16="http://schemas.microsoft.com/office/drawing/2014/main" id="{33CB6E38-9AD1-F28A-A477-8267B25B6B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8447" y="2233544"/>
              <a:ext cx="1114098" cy="1114096"/>
            </a:xfrm>
            <a:prstGeom prst="rect">
              <a:avLst/>
            </a:prstGeom>
          </p:spPr>
        </p:pic>
      </p:grpSp>
      <p:pic>
        <p:nvPicPr>
          <p:cNvPr id="2817" name="Graphic 2816" descr="Programmer male with solid fill">
            <a:extLst>
              <a:ext uri="{FF2B5EF4-FFF2-40B4-BE49-F238E27FC236}">
                <a16:creationId xmlns:a16="http://schemas.microsoft.com/office/drawing/2014/main" id="{CBC804B9-D461-B153-EA5D-7CBCF4851A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54163" y="5516371"/>
            <a:ext cx="1145478" cy="1145476"/>
          </a:xfrm>
          <a:prstGeom prst="rect">
            <a:avLst/>
          </a:prstGeom>
        </p:spPr>
      </p:pic>
      <p:grpSp>
        <p:nvGrpSpPr>
          <p:cNvPr id="2849" name="Group 2848">
            <a:extLst>
              <a:ext uri="{FF2B5EF4-FFF2-40B4-BE49-F238E27FC236}">
                <a16:creationId xmlns:a16="http://schemas.microsoft.com/office/drawing/2014/main" id="{660B3A8C-64D5-CFF1-3C5B-D1D60DDCD9FD}"/>
              </a:ext>
            </a:extLst>
          </p:cNvPr>
          <p:cNvGrpSpPr/>
          <p:nvPr/>
        </p:nvGrpSpPr>
        <p:grpSpPr>
          <a:xfrm>
            <a:off x="3583473" y="5076123"/>
            <a:ext cx="2701800" cy="957240"/>
            <a:chOff x="3583473" y="4855266"/>
            <a:chExt cx="2701800" cy="957240"/>
          </a:xfrm>
        </p:grpSpPr>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F283A8F-5CFD-DF9F-DD53-B48F82ECD09B}"/>
                    </a:ext>
                  </a:extLst>
                </p14:cNvPr>
                <p14:cNvContentPartPr/>
                <p14:nvPr/>
              </p14:nvContentPartPr>
              <p14:xfrm>
                <a:off x="3583473" y="4971546"/>
                <a:ext cx="2681280" cy="840960"/>
              </p14:xfrm>
            </p:contentPart>
          </mc:Choice>
          <mc:Fallback xmlns="">
            <p:pic>
              <p:nvPicPr>
                <p:cNvPr id="50" name="Ink 49">
                  <a:extLst>
                    <a:ext uri="{FF2B5EF4-FFF2-40B4-BE49-F238E27FC236}">
                      <a16:creationId xmlns:a16="http://schemas.microsoft.com/office/drawing/2014/main" id="{8F283A8F-5CFD-DF9F-DD53-B48F82ECD09B}"/>
                    </a:ext>
                  </a:extLst>
                </p:cNvPr>
                <p:cNvPicPr/>
                <p:nvPr/>
              </p:nvPicPr>
              <p:blipFill>
                <a:blip r:embed="rId18"/>
                <a:stretch>
                  <a:fillRect/>
                </a:stretch>
              </p:blipFill>
              <p:spPr>
                <a:xfrm>
                  <a:off x="3565833" y="4953546"/>
                  <a:ext cx="271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26" name="Ink 2825">
                  <a:extLst>
                    <a:ext uri="{FF2B5EF4-FFF2-40B4-BE49-F238E27FC236}">
                      <a16:creationId xmlns:a16="http://schemas.microsoft.com/office/drawing/2014/main" id="{46B9C96A-CFF7-79ED-71BF-3218A441E7E0}"/>
                    </a:ext>
                  </a:extLst>
                </p14:cNvPr>
                <p14:cNvContentPartPr/>
                <p14:nvPr/>
              </p14:nvContentPartPr>
              <p14:xfrm>
                <a:off x="6030753" y="4855266"/>
                <a:ext cx="254520" cy="255960"/>
              </p14:xfrm>
            </p:contentPart>
          </mc:Choice>
          <mc:Fallback xmlns="">
            <p:pic>
              <p:nvPicPr>
                <p:cNvPr id="2826" name="Ink 2825">
                  <a:extLst>
                    <a:ext uri="{FF2B5EF4-FFF2-40B4-BE49-F238E27FC236}">
                      <a16:creationId xmlns:a16="http://schemas.microsoft.com/office/drawing/2014/main" id="{46B9C96A-CFF7-79ED-71BF-3218A441E7E0}"/>
                    </a:ext>
                  </a:extLst>
                </p:cNvPr>
                <p:cNvPicPr/>
                <p:nvPr/>
              </p:nvPicPr>
              <p:blipFill>
                <a:blip r:embed="rId20"/>
                <a:stretch>
                  <a:fillRect/>
                </a:stretch>
              </p:blipFill>
              <p:spPr>
                <a:xfrm>
                  <a:off x="6013113" y="4837626"/>
                  <a:ext cx="290160" cy="291600"/>
                </a:xfrm>
                <a:prstGeom prst="rect">
                  <a:avLst/>
                </a:prstGeom>
              </p:spPr>
            </p:pic>
          </mc:Fallback>
        </mc:AlternateContent>
      </p:grpSp>
      <p:grpSp>
        <p:nvGrpSpPr>
          <p:cNvPr id="2850" name="Group 2849">
            <a:extLst>
              <a:ext uri="{FF2B5EF4-FFF2-40B4-BE49-F238E27FC236}">
                <a16:creationId xmlns:a16="http://schemas.microsoft.com/office/drawing/2014/main" id="{AEA0A9AA-A19F-841B-EB1E-0EA06BB16306}"/>
              </a:ext>
            </a:extLst>
          </p:cNvPr>
          <p:cNvGrpSpPr/>
          <p:nvPr/>
        </p:nvGrpSpPr>
        <p:grpSpPr>
          <a:xfrm rot="196721">
            <a:off x="4378318" y="3028406"/>
            <a:ext cx="2010677" cy="2036446"/>
            <a:chOff x="4472673" y="2815506"/>
            <a:chExt cx="2190960" cy="2219040"/>
          </a:xfrm>
        </p:grpSpPr>
        <mc:AlternateContent xmlns:mc="http://schemas.openxmlformats.org/markup-compatibility/2006" xmlns:p14="http://schemas.microsoft.com/office/powerpoint/2010/main">
          <mc:Choice Requires="p14">
            <p:contentPart p14:bwMode="auto" r:id="rId21">
              <p14:nvContentPartPr>
                <p14:cNvPr id="2834" name="Ink 2833">
                  <a:extLst>
                    <a:ext uri="{FF2B5EF4-FFF2-40B4-BE49-F238E27FC236}">
                      <a16:creationId xmlns:a16="http://schemas.microsoft.com/office/drawing/2014/main" id="{ABCFA4A6-27C2-3C22-152B-A1674C6D29F2}"/>
                    </a:ext>
                  </a:extLst>
                </p14:cNvPr>
                <p14:cNvContentPartPr/>
                <p14:nvPr/>
              </p14:nvContentPartPr>
              <p14:xfrm>
                <a:off x="4516233" y="2880306"/>
                <a:ext cx="2147400" cy="2154240"/>
              </p14:xfrm>
            </p:contentPart>
          </mc:Choice>
          <mc:Fallback xmlns="">
            <p:pic>
              <p:nvPicPr>
                <p:cNvPr id="2834" name="Ink 2833">
                  <a:extLst>
                    <a:ext uri="{FF2B5EF4-FFF2-40B4-BE49-F238E27FC236}">
                      <a16:creationId xmlns:a16="http://schemas.microsoft.com/office/drawing/2014/main" id="{ABCFA4A6-27C2-3C22-152B-A1674C6D29F2}"/>
                    </a:ext>
                  </a:extLst>
                </p:cNvPr>
                <p:cNvPicPr/>
                <p:nvPr/>
              </p:nvPicPr>
              <p:blipFill>
                <a:blip r:embed="rId22"/>
                <a:stretch>
                  <a:fillRect/>
                </a:stretch>
              </p:blipFill>
              <p:spPr>
                <a:xfrm>
                  <a:off x="4497011" y="2860693"/>
                  <a:ext cx="2186237" cy="21930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37" name="Ink 2836">
                  <a:extLst>
                    <a:ext uri="{FF2B5EF4-FFF2-40B4-BE49-F238E27FC236}">
                      <a16:creationId xmlns:a16="http://schemas.microsoft.com/office/drawing/2014/main" id="{00C4F2D2-476D-0A60-FB47-8F20C9FEC59D}"/>
                    </a:ext>
                  </a:extLst>
                </p14:cNvPr>
                <p14:cNvContentPartPr/>
                <p14:nvPr/>
              </p14:nvContentPartPr>
              <p14:xfrm>
                <a:off x="4472673" y="2815506"/>
                <a:ext cx="290160" cy="306000"/>
              </p14:xfrm>
            </p:contentPart>
          </mc:Choice>
          <mc:Fallback xmlns="">
            <p:pic>
              <p:nvPicPr>
                <p:cNvPr id="2837" name="Ink 2836">
                  <a:extLst>
                    <a:ext uri="{FF2B5EF4-FFF2-40B4-BE49-F238E27FC236}">
                      <a16:creationId xmlns:a16="http://schemas.microsoft.com/office/drawing/2014/main" id="{00C4F2D2-476D-0A60-FB47-8F20C9FEC59D}"/>
                    </a:ext>
                  </a:extLst>
                </p:cNvPr>
                <p:cNvPicPr/>
                <p:nvPr/>
              </p:nvPicPr>
              <p:blipFill>
                <a:blip r:embed="rId24"/>
                <a:stretch>
                  <a:fillRect/>
                </a:stretch>
              </p:blipFill>
              <p:spPr>
                <a:xfrm>
                  <a:off x="4453460" y="2795891"/>
                  <a:ext cx="328979" cy="344838"/>
                </a:xfrm>
                <a:prstGeom prst="rect">
                  <a:avLst/>
                </a:prstGeom>
              </p:spPr>
            </p:pic>
          </mc:Fallback>
        </mc:AlternateContent>
      </p:grpSp>
      <p:grpSp>
        <p:nvGrpSpPr>
          <p:cNvPr id="2851" name="Group 2850">
            <a:extLst>
              <a:ext uri="{FF2B5EF4-FFF2-40B4-BE49-F238E27FC236}">
                <a16:creationId xmlns:a16="http://schemas.microsoft.com/office/drawing/2014/main" id="{19C5A4C1-48E7-D16F-0810-5A4B3262BDE5}"/>
              </a:ext>
            </a:extLst>
          </p:cNvPr>
          <p:cNvGrpSpPr/>
          <p:nvPr/>
        </p:nvGrpSpPr>
        <p:grpSpPr>
          <a:xfrm>
            <a:off x="4356689" y="2259711"/>
            <a:ext cx="4571757" cy="330044"/>
            <a:chOff x="4369425" y="2103091"/>
            <a:chExt cx="4571757" cy="330044"/>
          </a:xfrm>
        </p:grpSpPr>
        <mc:AlternateContent xmlns:mc="http://schemas.openxmlformats.org/markup-compatibility/2006" xmlns:p14="http://schemas.microsoft.com/office/powerpoint/2010/main">
          <mc:Choice Requires="p14">
            <p:contentPart p14:bwMode="auto" r:id="rId25">
              <p14:nvContentPartPr>
                <p14:cNvPr id="2840" name="Ink 2839">
                  <a:extLst>
                    <a:ext uri="{FF2B5EF4-FFF2-40B4-BE49-F238E27FC236}">
                      <a16:creationId xmlns:a16="http://schemas.microsoft.com/office/drawing/2014/main" id="{DAF1B669-2DEA-4C2C-C73F-2DF62A259205}"/>
                    </a:ext>
                  </a:extLst>
                </p14:cNvPr>
                <p14:cNvContentPartPr/>
                <p14:nvPr/>
              </p14:nvContentPartPr>
              <p14:xfrm rot="174017">
                <a:off x="4369425" y="2103091"/>
                <a:ext cx="4567680" cy="276840"/>
              </p14:xfrm>
            </p:contentPart>
          </mc:Choice>
          <mc:Fallback xmlns="">
            <p:pic>
              <p:nvPicPr>
                <p:cNvPr id="2840" name="Ink 2839">
                  <a:extLst>
                    <a:ext uri="{FF2B5EF4-FFF2-40B4-BE49-F238E27FC236}">
                      <a16:creationId xmlns:a16="http://schemas.microsoft.com/office/drawing/2014/main" id="{DAF1B669-2DEA-4C2C-C73F-2DF62A259205}"/>
                    </a:ext>
                  </a:extLst>
                </p:cNvPr>
                <p:cNvPicPr/>
                <p:nvPr/>
              </p:nvPicPr>
              <p:blipFill>
                <a:blip r:embed="rId26"/>
                <a:stretch>
                  <a:fillRect/>
                </a:stretch>
              </p:blipFill>
              <p:spPr>
                <a:xfrm rot="174017">
                  <a:off x="4351425" y="2085091"/>
                  <a:ext cx="4603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48" name="Ink 2847">
                  <a:extLst>
                    <a:ext uri="{FF2B5EF4-FFF2-40B4-BE49-F238E27FC236}">
                      <a16:creationId xmlns:a16="http://schemas.microsoft.com/office/drawing/2014/main" id="{FD10ED6E-9AD1-E295-489A-E51EA2924542}"/>
                    </a:ext>
                  </a:extLst>
                </p14:cNvPr>
                <p14:cNvContentPartPr/>
                <p14:nvPr/>
              </p14:nvContentPartPr>
              <p14:xfrm>
                <a:off x="8683543" y="2143769"/>
                <a:ext cx="257639" cy="289366"/>
              </p14:xfrm>
            </p:contentPart>
          </mc:Choice>
          <mc:Fallback xmlns="">
            <p:pic>
              <p:nvPicPr>
                <p:cNvPr id="2848" name="Ink 2847">
                  <a:extLst>
                    <a:ext uri="{FF2B5EF4-FFF2-40B4-BE49-F238E27FC236}">
                      <a16:creationId xmlns:a16="http://schemas.microsoft.com/office/drawing/2014/main" id="{FD10ED6E-9AD1-E295-489A-E51EA2924542}"/>
                    </a:ext>
                  </a:extLst>
                </p:cNvPr>
                <p:cNvPicPr/>
                <p:nvPr/>
              </p:nvPicPr>
              <p:blipFill>
                <a:blip r:embed="rId28"/>
                <a:stretch>
                  <a:fillRect/>
                </a:stretch>
              </p:blipFill>
              <p:spPr>
                <a:xfrm>
                  <a:off x="8665551" y="2125774"/>
                  <a:ext cx="293262" cy="324997"/>
                </a:xfrm>
                <a:prstGeom prst="rect">
                  <a:avLst/>
                </a:prstGeom>
              </p:spPr>
            </p:pic>
          </mc:Fallback>
        </mc:AlternateContent>
      </p:grpSp>
      <p:grpSp>
        <p:nvGrpSpPr>
          <p:cNvPr id="2896" name="Group 2895">
            <a:extLst>
              <a:ext uri="{FF2B5EF4-FFF2-40B4-BE49-F238E27FC236}">
                <a16:creationId xmlns:a16="http://schemas.microsoft.com/office/drawing/2014/main" id="{6B2A2433-F383-221E-6EB2-5CF8C88749F0}"/>
              </a:ext>
            </a:extLst>
          </p:cNvPr>
          <p:cNvGrpSpPr/>
          <p:nvPr/>
        </p:nvGrpSpPr>
        <p:grpSpPr>
          <a:xfrm>
            <a:off x="6604891" y="2417163"/>
            <a:ext cx="2466393" cy="2938140"/>
            <a:chOff x="6604891" y="2196306"/>
            <a:chExt cx="2466393" cy="2938140"/>
          </a:xfrm>
        </p:grpSpPr>
        <mc:AlternateContent xmlns:mc="http://schemas.openxmlformats.org/markup-compatibility/2006" xmlns:p14="http://schemas.microsoft.com/office/powerpoint/2010/main">
          <mc:Choice Requires="p14">
            <p:contentPart p14:bwMode="auto" r:id="rId29">
              <p14:nvContentPartPr>
                <p14:cNvPr id="2863" name="Ink 2862">
                  <a:extLst>
                    <a:ext uri="{FF2B5EF4-FFF2-40B4-BE49-F238E27FC236}">
                      <a16:creationId xmlns:a16="http://schemas.microsoft.com/office/drawing/2014/main" id="{F432F48C-E4EC-16E6-0ED0-40A6AE124B0D}"/>
                    </a:ext>
                  </a:extLst>
                </p14:cNvPr>
                <p14:cNvContentPartPr/>
                <p14:nvPr/>
              </p14:nvContentPartPr>
              <p14:xfrm>
                <a:off x="6604891" y="2373606"/>
                <a:ext cx="2420280" cy="2760840"/>
              </p14:xfrm>
            </p:contentPart>
          </mc:Choice>
          <mc:Fallback xmlns="">
            <p:pic>
              <p:nvPicPr>
                <p:cNvPr id="2863" name="Ink 2862">
                  <a:extLst>
                    <a:ext uri="{FF2B5EF4-FFF2-40B4-BE49-F238E27FC236}">
                      <a16:creationId xmlns:a16="http://schemas.microsoft.com/office/drawing/2014/main" id="{F432F48C-E4EC-16E6-0ED0-40A6AE124B0D}"/>
                    </a:ext>
                  </a:extLst>
                </p:cNvPr>
                <p:cNvPicPr/>
                <p:nvPr/>
              </p:nvPicPr>
              <p:blipFill>
                <a:blip r:embed="rId30"/>
                <a:stretch>
                  <a:fillRect/>
                </a:stretch>
              </p:blipFill>
              <p:spPr>
                <a:xfrm>
                  <a:off x="6586891" y="2355966"/>
                  <a:ext cx="2455920" cy="27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95" name="Ink 2894">
                  <a:extLst>
                    <a:ext uri="{FF2B5EF4-FFF2-40B4-BE49-F238E27FC236}">
                      <a16:creationId xmlns:a16="http://schemas.microsoft.com/office/drawing/2014/main" id="{AF63C403-4F40-8E99-3E0B-740476F0CCB3}"/>
                    </a:ext>
                  </a:extLst>
                </p14:cNvPr>
                <p14:cNvContentPartPr/>
                <p14:nvPr/>
              </p14:nvContentPartPr>
              <p14:xfrm>
                <a:off x="8806684" y="2196306"/>
                <a:ext cx="264600" cy="301320"/>
              </p14:xfrm>
            </p:contentPart>
          </mc:Choice>
          <mc:Fallback xmlns="">
            <p:pic>
              <p:nvPicPr>
                <p:cNvPr id="2895" name="Ink 2894">
                  <a:extLst>
                    <a:ext uri="{FF2B5EF4-FFF2-40B4-BE49-F238E27FC236}">
                      <a16:creationId xmlns:a16="http://schemas.microsoft.com/office/drawing/2014/main" id="{AF63C403-4F40-8E99-3E0B-740476F0CCB3}"/>
                    </a:ext>
                  </a:extLst>
                </p:cNvPr>
                <p:cNvPicPr/>
                <p:nvPr/>
              </p:nvPicPr>
              <p:blipFill>
                <a:blip r:embed="rId32"/>
                <a:stretch>
                  <a:fillRect/>
                </a:stretch>
              </p:blipFill>
              <p:spPr>
                <a:xfrm>
                  <a:off x="8788684" y="2178306"/>
                  <a:ext cx="300240" cy="336960"/>
                </a:xfrm>
                <a:prstGeom prst="rect">
                  <a:avLst/>
                </a:prstGeom>
              </p:spPr>
            </p:pic>
          </mc:Fallback>
        </mc:AlternateContent>
      </p:grpSp>
      <p:pic>
        <p:nvPicPr>
          <p:cNvPr id="2897" name="Picture 2">
            <a:extLst>
              <a:ext uri="{FF2B5EF4-FFF2-40B4-BE49-F238E27FC236}">
                <a16:creationId xmlns:a16="http://schemas.microsoft.com/office/drawing/2014/main" id="{DA17546F-931F-729F-A83D-C780BD42FC71}"/>
              </a:ext>
            </a:extLst>
          </p:cNvPr>
          <p:cNvPicPr>
            <a:picLocks noChangeAspect="1" noChangeArrowheads="1"/>
          </p:cNvPicPr>
          <p:nvPr/>
        </p:nvPicPr>
        <p:blipFill>
          <a:blip r:embed="rId3"/>
          <a:srcRect/>
          <a:stretch/>
        </p:blipFill>
        <p:spPr bwMode="auto">
          <a:xfrm>
            <a:off x="3380666" y="5696500"/>
            <a:ext cx="495252" cy="49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7"/>
                                        </p:tgtEl>
                                        <p:attrNameLst>
                                          <p:attrName>style.visibility</p:attrName>
                                        </p:attrNameLst>
                                      </p:cBhvr>
                                      <p:to>
                                        <p:strVal val="visible"/>
                                      </p:to>
                                    </p:set>
                                    <p:animEffect transition="in" filter="fade">
                                      <p:cBhvr>
                                        <p:cTn id="7" dur="500"/>
                                        <p:tgtEl>
                                          <p:spTgt spid="2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8"/>
                                        </p:tgtEl>
                                        <p:attrNameLst>
                                          <p:attrName>style.visibility</p:attrName>
                                        </p:attrNameLst>
                                      </p:cBhvr>
                                      <p:to>
                                        <p:strVal val="visible"/>
                                      </p:to>
                                    </p:set>
                                    <p:animEffect transition="in" filter="fade">
                                      <p:cBhvr>
                                        <p:cTn id="12" dur="500"/>
                                        <p:tgtEl>
                                          <p:spTgt spid="2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97"/>
                                        </p:tgtEl>
                                        <p:attrNameLst>
                                          <p:attrName>style.visibility</p:attrName>
                                        </p:attrNameLst>
                                      </p:cBhvr>
                                      <p:to>
                                        <p:strVal val="visible"/>
                                      </p:to>
                                    </p:set>
                                    <p:animEffect transition="in" filter="fade">
                                      <p:cBhvr>
                                        <p:cTn id="25" dur="500"/>
                                        <p:tgtEl>
                                          <p:spTgt spid="2897"/>
                                        </p:tgtEl>
                                      </p:cBhvr>
                                    </p:animEffect>
                                  </p:childTnLst>
                                </p:cTn>
                              </p:par>
                              <p:par>
                                <p:cTn id="26" presetID="0" presetClass="path" presetSubtype="0" fill="hold" nodeType="withEffect">
                                  <p:stCondLst>
                                    <p:cond delay="0"/>
                                  </p:stCondLst>
                                  <p:childTnLst>
                                    <p:animMotion origin="layout" path="M 0.0026 -0.02523 L 0.04882 -0.09005 L 0.11536 -0.11945 L 0.17474 -0.12824 L 0.19739 -0.11922 L 0.21172 -0.09908 L 0.21172 -0.09885 " pathEditMode="relative" rAng="0" ptsTypes="AAAAAAA">
                                      <p:cBhvr>
                                        <p:cTn id="27" dur="1500" fill="hold"/>
                                        <p:tgtEl>
                                          <p:spTgt spid="2897"/>
                                        </p:tgtEl>
                                        <p:attrNameLst>
                                          <p:attrName>ppt_x</p:attrName>
                                          <p:attrName>ppt_y</p:attrName>
                                        </p:attrNameLst>
                                      </p:cBhvr>
                                      <p:rCtr x="10456" y="-5162"/>
                                    </p:animMotion>
                                  </p:childTnLst>
                                </p:cTn>
                              </p:par>
                              <p:par>
                                <p:cTn id="28" presetID="63" presetClass="entr" presetSubtype="0" fill="hold" nodeType="withEffect">
                                  <p:stCondLst>
                                    <p:cond delay="0"/>
                                  </p:stCondLst>
                                  <p:childTnLst>
                                    <p:set>
                                      <p:cBhvr>
                                        <p:cTn id="29" dur="1" fill="hold">
                                          <p:stCondLst>
                                            <p:cond delay="0"/>
                                          </p:stCondLst>
                                        </p:cTn>
                                        <p:tgtEl>
                                          <p:spTgt spid="2849"/>
                                        </p:tgtEl>
                                        <p:attrNameLst>
                                          <p:attrName>style.visibility</p:attrName>
                                        </p:attrNameLst>
                                      </p:cBhvr>
                                      <p:to>
                                        <p:strVal val="visible"/>
                                      </p:to>
                                    </p:set>
                                    <p:anim calcmode="lin" valueType="num">
                                      <p:cBhvr>
                                        <p:cTn id="30" dur="1700" fill="hold"/>
                                        <p:tgtEl>
                                          <p:spTgt spid="2849"/>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fill="hold" nodeType="clickEffect">
                                  <p:stCondLst>
                                    <p:cond delay="0"/>
                                  </p:stCondLst>
                                  <p:childTnLst>
                                    <p:animMotion origin="layout" path="M 0.21172 -0.09885 L 0.21028 -0.17084 L 0.17747 -0.26713 L 0.1401 -0.34537 L 0.10533 -0.39028 L 0.07526 -0.4169 " pathEditMode="relative" rAng="0" ptsTypes="AAAAAA">
                                      <p:cBhvr>
                                        <p:cTn id="34" dur="1500" fill="hold"/>
                                        <p:tgtEl>
                                          <p:spTgt spid="2897"/>
                                        </p:tgtEl>
                                        <p:attrNameLst>
                                          <p:attrName>ppt_x</p:attrName>
                                          <p:attrName>ppt_y</p:attrName>
                                        </p:attrNameLst>
                                      </p:cBhvr>
                                      <p:rCtr x="-6823" y="-15903"/>
                                    </p:animMotion>
                                  </p:childTnLst>
                                </p:cTn>
                              </p:par>
                              <p:par>
                                <p:cTn id="35" presetID="63" presetClass="entr" presetSubtype="0" fill="hold" nodeType="withEffect">
                                  <p:stCondLst>
                                    <p:cond delay="0"/>
                                  </p:stCondLst>
                                  <p:childTnLst>
                                    <p:set>
                                      <p:cBhvr>
                                        <p:cTn id="36" dur="1" fill="hold">
                                          <p:stCondLst>
                                            <p:cond delay="0"/>
                                          </p:stCondLst>
                                        </p:cTn>
                                        <p:tgtEl>
                                          <p:spTgt spid="2850"/>
                                        </p:tgtEl>
                                        <p:attrNameLst>
                                          <p:attrName>style.visibility</p:attrName>
                                        </p:attrNameLst>
                                      </p:cBhvr>
                                      <p:to>
                                        <p:strVal val="visible"/>
                                      </p:to>
                                    </p:set>
                                    <p:anim calcmode="lin" valueType="num">
                                      <p:cBhvr>
                                        <p:cTn id="37" dur="1900" fill="hold"/>
                                        <p:tgtEl>
                                          <p:spTgt spid="2850"/>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0" presetClass="path" presetSubtype="0" fill="hold" nodeType="clickEffect">
                                  <p:stCondLst>
                                    <p:cond delay="0"/>
                                  </p:stCondLst>
                                  <p:childTnLst>
                                    <p:animMotion origin="layout" path="M 0.07161 -0.51459 L 0.13411 -0.54584 L 0.22747 -0.54028 L 0.32135 -0.52848 L 0.39114 -0.51459 L 0.42343 -0.50116 " pathEditMode="relative" rAng="240000" ptsTypes="AAAAAA">
                                      <p:cBhvr>
                                        <p:cTn id="41" dur="1500" fill="hold"/>
                                        <p:tgtEl>
                                          <p:spTgt spid="2897"/>
                                        </p:tgtEl>
                                        <p:attrNameLst>
                                          <p:attrName>ppt_x</p:attrName>
                                          <p:attrName>ppt_y</p:attrName>
                                        </p:attrNameLst>
                                      </p:cBhvr>
                                      <p:rCtr x="17617" y="-69"/>
                                    </p:animMotion>
                                  </p:childTnLst>
                                </p:cTn>
                              </p:par>
                              <p:par>
                                <p:cTn id="42" presetID="63" presetClass="entr" presetSubtype="0" fill="hold" nodeType="withEffect">
                                  <p:stCondLst>
                                    <p:cond delay="0"/>
                                  </p:stCondLst>
                                  <p:childTnLst>
                                    <p:set>
                                      <p:cBhvr>
                                        <p:cTn id="43" dur="1" fill="hold">
                                          <p:stCondLst>
                                            <p:cond delay="0"/>
                                          </p:stCondLst>
                                        </p:cTn>
                                        <p:tgtEl>
                                          <p:spTgt spid="2851"/>
                                        </p:tgtEl>
                                        <p:attrNameLst>
                                          <p:attrName>style.visibility</p:attrName>
                                        </p:attrNameLst>
                                      </p:cBhvr>
                                      <p:to>
                                        <p:strVal val="visible"/>
                                      </p:to>
                                    </p:set>
                                    <p:anim calcmode="lin" valueType="num">
                                      <p:cBhvr>
                                        <p:cTn id="44" dur="1700" fill="hold"/>
                                        <p:tgtEl>
                                          <p:spTgt spid="2851"/>
                                        </p:tgtEl>
                                        <p:attrNameLst>
                                          <p:attrName>drawProgress</p:attrName>
                                        </p:attrNameLst>
                                      </p:cBhvr>
                                      <p:tavLst>
                                        <p:tav tm="0">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850"/>
                                        </p:tgtEl>
                                      </p:cBhvr>
                                    </p:animEffect>
                                    <p:set>
                                      <p:cBhvr>
                                        <p:cTn id="49" dur="1" fill="hold">
                                          <p:stCondLst>
                                            <p:cond delay="499"/>
                                          </p:stCondLst>
                                        </p:cTn>
                                        <p:tgtEl>
                                          <p:spTgt spid="285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851"/>
                                        </p:tgtEl>
                                      </p:cBhvr>
                                    </p:animEffect>
                                    <p:set>
                                      <p:cBhvr>
                                        <p:cTn id="52" dur="1" fill="hold">
                                          <p:stCondLst>
                                            <p:cond delay="499"/>
                                          </p:stCondLst>
                                        </p:cTn>
                                        <p:tgtEl>
                                          <p:spTgt spid="28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97"/>
                                        </p:tgtEl>
                                      </p:cBhvr>
                                    </p:animEffect>
                                    <p:set>
                                      <p:cBhvr>
                                        <p:cTn id="55" dur="1" fill="hold">
                                          <p:stCondLst>
                                            <p:cond delay="499"/>
                                          </p:stCondLst>
                                        </p:cTn>
                                        <p:tgtEl>
                                          <p:spTgt spid="289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entr" presetSubtype="0" fill="hold" nodeType="clickEffect">
                                  <p:stCondLst>
                                    <p:cond delay="0"/>
                                  </p:stCondLst>
                                  <p:childTnLst>
                                    <p:set>
                                      <p:cBhvr>
                                        <p:cTn id="59" dur="1" fill="hold">
                                          <p:stCondLst>
                                            <p:cond delay="0"/>
                                          </p:stCondLst>
                                        </p:cTn>
                                        <p:tgtEl>
                                          <p:spTgt spid="2896"/>
                                        </p:tgtEl>
                                        <p:attrNameLst>
                                          <p:attrName>style.visibility</p:attrName>
                                        </p:attrNameLst>
                                      </p:cBhvr>
                                      <p:to>
                                        <p:strVal val="visible"/>
                                      </p:to>
                                    </p:set>
                                    <p:anim calcmode="lin" valueType="num">
                                      <p:cBhvr>
                                        <p:cTn id="60" dur="700" fill="hold"/>
                                        <p:tgtEl>
                                          <p:spTgt spid="2896"/>
                                        </p:tgtEl>
                                        <p:attrNameLst>
                                          <p:attrName>drawProgress</p:attrName>
                                        </p:attrNameLst>
                                      </p:cBhvr>
                                      <p:tavLst>
                                        <p:tav tm="0">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1766887" y="2677987"/>
            <a:ext cx="8658225" cy="15020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9600" dirty="0">
                <a:solidFill>
                  <a:srgbClr val="F9F1A5"/>
                </a:solidFill>
                <a:latin typeface="Cascadia Code" panose="020B0609020000020004" pitchFamily="49" charset="0"/>
                <a:ea typeface="Cascadia Code PL SemiBold" panose="020B0609020000020004" pitchFamily="49" charset="0"/>
                <a:cs typeface="Cascadia Code" panose="020B0609020000020004" pitchFamily="49" charset="0"/>
              </a:rPr>
              <a:t>rad </a:t>
            </a:r>
            <a:r>
              <a:rPr lang="en-US" sz="9600" dirty="0" err="1">
                <a:solidFill>
                  <a:srgbClr val="CCCCCC"/>
                </a:solidFill>
                <a:latin typeface="Cascadia Code" panose="020B0609020000020004" pitchFamily="49" charset="0"/>
                <a:ea typeface="Cascadia Code PL SemiBold" panose="020B0609020000020004" pitchFamily="49" charset="0"/>
                <a:cs typeface="Cascadia Code" panose="020B0609020000020004" pitchFamily="49" charset="0"/>
              </a:rPr>
              <a:t>init</a:t>
            </a:r>
            <a:endParaRPr lang="en-US" sz="9600" dirty="0">
              <a:solidFill>
                <a:srgbClr val="CCCCCC"/>
              </a:solidFill>
              <a:latin typeface="Cascadia Code" panose="020B0609020000020004" pitchFamily="49" charset="0"/>
              <a:cs typeface="Cascadia Code" panose="020B06090200000200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6" name="Google Shape;2844;p26">
            <a:extLst>
              <a:ext uri="{FF2B5EF4-FFF2-40B4-BE49-F238E27FC236}">
                <a16:creationId xmlns:a16="http://schemas.microsoft.com/office/drawing/2014/main" id="{EA7BAADB-CC2F-5910-9944-8D0BDA98859D}"/>
              </a:ext>
            </a:extLst>
          </p:cNvPr>
          <p:cNvSpPr txBox="1">
            <a:spLocks noGrp="1"/>
          </p:cNvSpPr>
          <p:nvPr>
            <p:ph type="title"/>
          </p:nvPr>
        </p:nvSpPr>
        <p:spPr>
          <a:xfrm>
            <a:off x="555050" y="546538"/>
            <a:ext cx="11081900" cy="1492469"/>
          </a:xfrm>
          <a:prstGeom prst="rect">
            <a:avLst/>
          </a:prstGeom>
        </p:spPr>
        <p:txBody>
          <a:bodyPr spcFirstLastPara="1" wrap="square" lIns="121900" tIns="121900" rIns="121900" bIns="121900" anchor="t" anchorCtr="0">
            <a:noAutofit/>
          </a:bodyPr>
          <a:lstStyle/>
          <a:p>
            <a:pPr marL="107950" lvl="0" algn="ctr" rtl="0">
              <a:lnSpc>
                <a:spcPct val="200000"/>
              </a:lnSpc>
              <a:spcBef>
                <a:spcPts val="0"/>
              </a:spcBef>
              <a:spcAft>
                <a:spcPts val="0"/>
              </a:spcAft>
              <a:buClr>
                <a:schemeClr val="accent1"/>
              </a:buClr>
              <a:buSzPts val="1900"/>
            </a:pPr>
            <a:r>
              <a:rPr lang="en-US" dirty="0"/>
              <a:t>Where does Radius fit into your organization?</a:t>
            </a:r>
          </a:p>
        </p:txBody>
      </p:sp>
      <p:sp>
        <p:nvSpPr>
          <p:cNvPr id="4" name="Google Shape;2843;p26">
            <a:extLst>
              <a:ext uri="{FF2B5EF4-FFF2-40B4-BE49-F238E27FC236}">
                <a16:creationId xmlns:a16="http://schemas.microsoft.com/office/drawing/2014/main" id="{13C8BFB9-B470-67EA-91C9-0425FEEBD361}"/>
              </a:ext>
            </a:extLst>
          </p:cNvPr>
          <p:cNvSpPr txBox="1">
            <a:spLocks noGrp="1"/>
          </p:cNvSpPr>
          <p:nvPr>
            <p:ph type="body" idx="1"/>
          </p:nvPr>
        </p:nvSpPr>
        <p:spPr>
          <a:xfrm>
            <a:off x="4340772" y="3429000"/>
            <a:ext cx="3510456" cy="2903483"/>
          </a:xfrm>
          <a:prstGeom prst="rect">
            <a:avLst/>
          </a:prstGeom>
        </p:spPr>
        <p:txBody>
          <a:bodyPr spcFirstLastPara="1" wrap="square" lIns="121900" tIns="121900" rIns="121900" bIns="121900" anchor="t" anchorCtr="0">
            <a:noAutofit/>
          </a:bodyPr>
          <a:lstStyle/>
          <a:p>
            <a:pPr marL="107950" lvl="0" indent="0" algn="ctr" rtl="0">
              <a:lnSpc>
                <a:spcPct val="200000"/>
              </a:lnSpc>
              <a:spcBef>
                <a:spcPts val="0"/>
              </a:spcBef>
              <a:spcAft>
                <a:spcPts val="0"/>
              </a:spcAft>
              <a:buClr>
                <a:schemeClr val="accent1"/>
              </a:buClr>
              <a:buSzPts val="1900"/>
              <a:buNone/>
            </a:pPr>
            <a:r>
              <a:rPr lang="en-US" sz="8800" dirty="0"/>
              <a:t>👨‍🍳👩‍🍳</a:t>
            </a:r>
          </a:p>
        </p:txBody>
      </p:sp>
      <p:sp>
        <p:nvSpPr>
          <p:cNvPr id="12" name="Google Shape;2843;p26">
            <a:extLst>
              <a:ext uri="{FF2B5EF4-FFF2-40B4-BE49-F238E27FC236}">
                <a16:creationId xmlns:a16="http://schemas.microsoft.com/office/drawing/2014/main" id="{44452D24-6618-D216-E8A3-F9899D421D57}"/>
              </a:ext>
            </a:extLst>
          </p:cNvPr>
          <p:cNvSpPr txBox="1">
            <a:spLocks/>
          </p:cNvSpPr>
          <p:nvPr/>
        </p:nvSpPr>
        <p:spPr>
          <a:xfrm>
            <a:off x="4340772" y="3429000"/>
            <a:ext cx="3510456"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0" name="Group 19">
            <a:extLst>
              <a:ext uri="{FF2B5EF4-FFF2-40B4-BE49-F238E27FC236}">
                <a16:creationId xmlns:a16="http://schemas.microsoft.com/office/drawing/2014/main" id="{AA5A7D28-24A7-06C1-71C4-C5353815130F}"/>
              </a:ext>
            </a:extLst>
          </p:cNvPr>
          <p:cNvGrpSpPr/>
          <p:nvPr/>
        </p:nvGrpSpPr>
        <p:grpSpPr>
          <a:xfrm>
            <a:off x="4240924" y="1292772"/>
            <a:ext cx="2112580" cy="2941634"/>
            <a:chOff x="6653048" y="1292772"/>
            <a:chExt cx="2112580" cy="2941634"/>
          </a:xfrm>
        </p:grpSpPr>
        <p:sp>
          <p:nvSpPr>
            <p:cNvPr id="10" name="Google Shape;2843;p26">
              <a:extLst>
                <a:ext uri="{FF2B5EF4-FFF2-40B4-BE49-F238E27FC236}">
                  <a16:creationId xmlns:a16="http://schemas.microsoft.com/office/drawing/2014/main" id="{9CC321DD-E881-EA13-8C84-A79701D318AC}"/>
                </a:ext>
              </a:extLst>
            </p:cNvPr>
            <p:cNvSpPr txBox="1">
              <a:spLocks/>
            </p:cNvSpPr>
            <p:nvPr/>
          </p:nvSpPr>
          <p:spPr>
            <a:xfrm>
              <a:off x="665304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19" name="Graphic 18" descr="No sign outline">
              <a:extLst>
                <a:ext uri="{FF2B5EF4-FFF2-40B4-BE49-F238E27FC236}">
                  <a16:creationId xmlns:a16="http://schemas.microsoft.com/office/drawing/2014/main" id="{45E25F2D-6142-867C-B03C-5C797AB7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9" name="Google Shape;2843;p26">
            <a:extLst>
              <a:ext uri="{FF2B5EF4-FFF2-40B4-BE49-F238E27FC236}">
                <a16:creationId xmlns:a16="http://schemas.microsoft.com/office/drawing/2014/main" id="{6CE6B214-E21E-93E1-2F49-564E9169B27C}"/>
              </a:ext>
            </a:extLst>
          </p:cNvPr>
          <p:cNvSpPr txBox="1">
            <a:spLocks/>
          </p:cNvSpPr>
          <p:nvPr/>
        </p:nvSpPr>
        <p:spPr>
          <a:xfrm>
            <a:off x="2716924"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1" name="Google Shape;2843;p26">
            <a:extLst>
              <a:ext uri="{FF2B5EF4-FFF2-40B4-BE49-F238E27FC236}">
                <a16:creationId xmlns:a16="http://schemas.microsoft.com/office/drawing/2014/main" id="{D65408B1-5734-ED05-5C88-8B55C3AEB7C5}"/>
              </a:ext>
            </a:extLst>
          </p:cNvPr>
          <p:cNvSpPr txBox="1">
            <a:spLocks/>
          </p:cNvSpPr>
          <p:nvPr/>
        </p:nvSpPr>
        <p:spPr>
          <a:xfrm>
            <a:off x="7241628" y="1292772"/>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13" name="Google Shape;2843;p26">
            <a:extLst>
              <a:ext uri="{FF2B5EF4-FFF2-40B4-BE49-F238E27FC236}">
                <a16:creationId xmlns:a16="http://schemas.microsoft.com/office/drawing/2014/main" id="{DBF08EA8-FE18-F088-D0E5-520FF3847197}"/>
              </a:ext>
            </a:extLst>
          </p:cNvPr>
          <p:cNvSpPr txBox="1">
            <a:spLocks/>
          </p:cNvSpPr>
          <p:nvPr/>
        </p:nvSpPr>
        <p:spPr>
          <a:xfrm>
            <a:off x="5307725"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1" name="Google Shape;2843;p26">
            <a:extLst>
              <a:ext uri="{FF2B5EF4-FFF2-40B4-BE49-F238E27FC236}">
                <a16:creationId xmlns:a16="http://schemas.microsoft.com/office/drawing/2014/main" id="{9020D532-D756-7178-AD0A-99793DD7FF2C}"/>
              </a:ext>
            </a:extLst>
          </p:cNvPr>
          <p:cNvSpPr txBox="1">
            <a:spLocks/>
          </p:cNvSpPr>
          <p:nvPr/>
        </p:nvSpPr>
        <p:spPr>
          <a:xfrm>
            <a:off x="2186152" y="130359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grpSp>
        <p:nvGrpSpPr>
          <p:cNvPr id="22" name="Group 21">
            <a:extLst>
              <a:ext uri="{FF2B5EF4-FFF2-40B4-BE49-F238E27FC236}">
                <a16:creationId xmlns:a16="http://schemas.microsoft.com/office/drawing/2014/main" id="{CB5ADB8C-3B96-3845-3E33-F7C79DCA1270}"/>
              </a:ext>
            </a:extLst>
          </p:cNvPr>
          <p:cNvGrpSpPr/>
          <p:nvPr/>
        </p:nvGrpSpPr>
        <p:grpSpPr>
          <a:xfrm>
            <a:off x="3710152" y="1295399"/>
            <a:ext cx="2112580" cy="2941634"/>
            <a:chOff x="6653048" y="1288778"/>
            <a:chExt cx="2112580" cy="2941634"/>
          </a:xfrm>
        </p:grpSpPr>
        <p:sp>
          <p:nvSpPr>
            <p:cNvPr id="23" name="Google Shape;2843;p26">
              <a:extLst>
                <a:ext uri="{FF2B5EF4-FFF2-40B4-BE49-F238E27FC236}">
                  <a16:creationId xmlns:a16="http://schemas.microsoft.com/office/drawing/2014/main" id="{DB17DFB9-FD35-F160-3EBC-8292E6343CB6}"/>
                </a:ext>
              </a:extLst>
            </p:cNvPr>
            <p:cNvSpPr txBox="1">
              <a:spLocks/>
            </p:cNvSpPr>
            <p:nvPr/>
          </p:nvSpPr>
          <p:spPr>
            <a:xfrm>
              <a:off x="6710855" y="1288778"/>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pic>
          <p:nvPicPr>
            <p:cNvPr id="24" name="Graphic 23" descr="No sign outline">
              <a:extLst>
                <a:ext uri="{FF2B5EF4-FFF2-40B4-BE49-F238E27FC236}">
                  <a16:creationId xmlns:a16="http://schemas.microsoft.com/office/drawing/2014/main" id="{5493EB58-9014-669C-D2C3-DF2DAB54A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3048" y="1951665"/>
              <a:ext cx="2112580" cy="2112580"/>
            </a:xfrm>
            <a:prstGeom prst="rect">
              <a:avLst/>
            </a:prstGeom>
          </p:spPr>
        </p:pic>
      </p:grpSp>
      <p:sp>
        <p:nvSpPr>
          <p:cNvPr id="25" name="Google Shape;2843;p26">
            <a:extLst>
              <a:ext uri="{FF2B5EF4-FFF2-40B4-BE49-F238E27FC236}">
                <a16:creationId xmlns:a16="http://schemas.microsoft.com/office/drawing/2014/main" id="{53E4F495-102C-C22D-14E5-3EA638AD6E0B}"/>
              </a:ext>
            </a:extLst>
          </p:cNvPr>
          <p:cNvSpPr txBox="1">
            <a:spLocks/>
          </p:cNvSpPr>
          <p:nvPr/>
        </p:nvSpPr>
        <p:spPr>
          <a:xfrm>
            <a:off x="6710855" y="1292772"/>
            <a:ext cx="3650688"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
        <p:nvSpPr>
          <p:cNvPr id="27" name="Google Shape;2843;p26">
            <a:extLst>
              <a:ext uri="{FF2B5EF4-FFF2-40B4-BE49-F238E27FC236}">
                <a16:creationId xmlns:a16="http://schemas.microsoft.com/office/drawing/2014/main" id="{35115DEA-7FD2-9E01-C2E3-649773949561}"/>
              </a:ext>
            </a:extLst>
          </p:cNvPr>
          <p:cNvSpPr txBox="1">
            <a:spLocks/>
          </p:cNvSpPr>
          <p:nvPr/>
        </p:nvSpPr>
        <p:spPr>
          <a:xfrm>
            <a:off x="5838497" y="1314424"/>
            <a:ext cx="1933904" cy="29416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tx2"/>
              </a:buClr>
              <a:buSzPts val="1900"/>
              <a:buFont typeface="Arial" panose="020B0604020202020204" pitchFamily="34" charset="0"/>
              <a:buChar char="•"/>
              <a:defRPr sz="1900" b="0" i="0" u="none" strike="noStrike" cap="none">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gn="ctr">
              <a:lnSpc>
                <a:spcPct val="200000"/>
              </a:lnSpc>
              <a:buClr>
                <a:schemeClr val="accent1"/>
              </a:buClr>
              <a:buFont typeface="Arial" panose="020B0604020202020204" pitchFamily="34" charset="0"/>
              <a:buNone/>
            </a:pPr>
            <a:r>
              <a:rPr lang="en-US" sz="8800" dirty="0"/>
              <a:t>📄</a:t>
            </a:r>
          </a:p>
        </p:txBody>
      </p:sp>
    </p:spTree>
    <p:extLst>
      <p:ext uri="{BB962C8B-B14F-4D97-AF65-F5344CB8AC3E}">
        <p14:creationId xmlns:p14="http://schemas.microsoft.com/office/powerpoint/2010/main" val="11076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2"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12" grpId="0"/>
      <p:bldP spid="9" grpId="0"/>
      <p:bldP spid="9" grpId="1"/>
      <p:bldP spid="11" grpId="0"/>
      <p:bldP spid="11" grpId="1"/>
      <p:bldP spid="13" grpId="2"/>
      <p:bldP spid="21" grpId="0"/>
      <p:bldP spid="25" grpId="0"/>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2061" name="Picture 6" descr="Image">
            <a:extLst>
              <a:ext uri="{FF2B5EF4-FFF2-40B4-BE49-F238E27FC236}">
                <a16:creationId xmlns:a16="http://schemas.microsoft.com/office/drawing/2014/main" id="{56375F66-20AC-0F57-FAE6-D1A68DC2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0" y="1546578"/>
            <a:ext cx="11869460" cy="3764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7" name="Google Shape;2877;p31"/>
          <p:cNvSpPr txBox="1">
            <a:spLocks noGrp="1"/>
          </p:cNvSpPr>
          <p:nvPr>
            <p:ph type="subTitle" idx="1"/>
          </p:nvPr>
        </p:nvSpPr>
        <p:spPr>
          <a:xfrm>
            <a:off x="2731819" y="1519768"/>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Radify your apps now</a:t>
            </a:r>
            <a:endParaRPr sz="2000" dirty="0"/>
          </a:p>
        </p:txBody>
      </p:sp>
      <p:sp>
        <p:nvSpPr>
          <p:cNvPr id="2879" name="Google Shape;2879;p31"/>
          <p:cNvSpPr txBox="1">
            <a:spLocks noGrp="1"/>
          </p:cNvSpPr>
          <p:nvPr>
            <p:ph type="subTitle" idx="2"/>
          </p:nvPr>
        </p:nvSpPr>
        <p:spPr>
          <a:xfrm>
            <a:off x="2731819" y="2852882"/>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Promote Appi-ness</a:t>
            </a:r>
            <a:endParaRPr sz="2000" dirty="0"/>
          </a:p>
        </p:txBody>
      </p:sp>
      <p:sp>
        <p:nvSpPr>
          <p:cNvPr id="2881" name="Google Shape;2881;p31"/>
          <p:cNvSpPr txBox="1">
            <a:spLocks noGrp="1"/>
          </p:cNvSpPr>
          <p:nvPr>
            <p:ph type="subTitle" idx="3"/>
          </p:nvPr>
        </p:nvSpPr>
        <p:spPr>
          <a:xfrm>
            <a:off x="2731819" y="4130785"/>
            <a:ext cx="6406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a:t>Engage</a:t>
            </a:r>
            <a:endParaRPr sz="2000" dirty="0"/>
          </a:p>
        </p:txBody>
      </p:sp>
      <p:sp>
        <p:nvSpPr>
          <p:cNvPr id="2876" name="Google Shape;2876;p31"/>
          <p:cNvSpPr txBox="1">
            <a:spLocks noGrp="1"/>
          </p:cNvSpPr>
          <p:nvPr>
            <p:ph type="title"/>
          </p:nvPr>
        </p:nvSpPr>
        <p:spPr>
          <a:xfrm>
            <a:off x="4020067" y="468742"/>
            <a:ext cx="735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Takeaways</a:t>
            </a:r>
            <a:endParaRPr dirty="0"/>
          </a:p>
        </p:txBody>
      </p:sp>
      <p:sp>
        <p:nvSpPr>
          <p:cNvPr id="2882" name="Google Shape;2882;p31"/>
          <p:cNvSpPr txBox="1">
            <a:spLocks noGrp="1"/>
          </p:cNvSpPr>
          <p:nvPr>
            <p:ph type="body" idx="4"/>
          </p:nvPr>
        </p:nvSpPr>
        <p:spPr>
          <a:xfrm>
            <a:off x="2731812" y="1957718"/>
            <a:ext cx="6558373"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It’s well-documented, multi-cloud and open source, and a development roadmap!</a:t>
            </a:r>
            <a:endParaRPr dirty="0"/>
          </a:p>
        </p:txBody>
      </p:sp>
      <p:sp>
        <p:nvSpPr>
          <p:cNvPr id="2878" name="Google Shape;2878;p31"/>
          <p:cNvSpPr txBox="1">
            <a:spLocks noGrp="1"/>
          </p:cNvSpPr>
          <p:nvPr>
            <p:ph type="body" idx="5"/>
          </p:nvPr>
        </p:nvSpPr>
        <p:spPr>
          <a:xfrm>
            <a:off x="2731813" y="3279402"/>
            <a:ext cx="6558372"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Implement tools that for a common understanding around apps in your organization.</a:t>
            </a:r>
            <a:endParaRPr dirty="0"/>
          </a:p>
        </p:txBody>
      </p:sp>
      <p:sp>
        <p:nvSpPr>
          <p:cNvPr id="2880" name="Google Shape;2880;p31"/>
          <p:cNvSpPr txBox="1">
            <a:spLocks noGrp="1"/>
          </p:cNvSpPr>
          <p:nvPr>
            <p:ph type="body" idx="6"/>
          </p:nvPr>
        </p:nvSpPr>
        <p:spPr>
          <a:xfrm>
            <a:off x="2731813" y="4544073"/>
            <a:ext cx="6407700" cy="923400"/>
          </a:xfrm>
          <a:prstGeom prst="rect">
            <a:avLst/>
          </a:prstGeom>
        </p:spPr>
        <p:txBody>
          <a:bodyPr spcFirstLastPara="1" wrap="square" lIns="121900" tIns="121900" rIns="121900" bIns="121900" anchor="t" anchorCtr="0">
            <a:noAutofit/>
          </a:bodyPr>
          <a:lstStyle/>
          <a:p>
            <a:pPr marL="0" lvl="0" indent="0">
              <a:buNone/>
            </a:pPr>
            <a:r>
              <a:rPr lang="en-US" dirty="0"/>
              <a:t>If you think this is interesting, join the community and the monthly community calls!</a:t>
            </a:r>
            <a:endParaRPr dirty="0"/>
          </a:p>
        </p:txBody>
      </p:sp>
      <p:grpSp>
        <p:nvGrpSpPr>
          <p:cNvPr id="52" name="Group 51">
            <a:extLst>
              <a:ext uri="{FF2B5EF4-FFF2-40B4-BE49-F238E27FC236}">
                <a16:creationId xmlns:a16="http://schemas.microsoft.com/office/drawing/2014/main" id="{3DEFC26A-90B5-716D-8D81-E089E7C59E15}"/>
              </a:ext>
            </a:extLst>
          </p:cNvPr>
          <p:cNvGrpSpPr/>
          <p:nvPr/>
        </p:nvGrpSpPr>
        <p:grpSpPr>
          <a:xfrm>
            <a:off x="9279204" y="3993623"/>
            <a:ext cx="2667302" cy="2667302"/>
            <a:chOff x="1018704" y="2167925"/>
            <a:chExt cx="4499350" cy="4499350"/>
          </a:xfrm>
        </p:grpSpPr>
        <p:pic>
          <p:nvPicPr>
            <p:cNvPr id="17" name="Graphic 16">
              <a:extLst>
                <a:ext uri="{FF2B5EF4-FFF2-40B4-BE49-F238E27FC236}">
                  <a16:creationId xmlns:a16="http://schemas.microsoft.com/office/drawing/2014/main" id="{D3668E9E-4EF0-3AEB-E505-F2EEF4CFB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865" y="4636325"/>
              <a:ext cx="1138742" cy="851684"/>
            </a:xfrm>
            <a:prstGeom prst="rect">
              <a:avLst/>
            </a:prstGeom>
          </p:spPr>
        </p:pic>
        <p:grpSp>
          <p:nvGrpSpPr>
            <p:cNvPr id="19" name="Graphic 7">
              <a:extLst>
                <a:ext uri="{FF2B5EF4-FFF2-40B4-BE49-F238E27FC236}">
                  <a16:creationId xmlns:a16="http://schemas.microsoft.com/office/drawing/2014/main" id="{E6F1E1F6-42F6-7E1E-287C-38739EDB8F69}"/>
                </a:ext>
              </a:extLst>
            </p:cNvPr>
            <p:cNvGrpSpPr/>
            <p:nvPr/>
          </p:nvGrpSpPr>
          <p:grpSpPr>
            <a:xfrm>
              <a:off x="2142170" y="3676132"/>
              <a:ext cx="2252418" cy="610676"/>
              <a:chOff x="3006393" y="1976788"/>
              <a:chExt cx="1950070" cy="528704"/>
            </a:xfrm>
            <a:solidFill>
              <a:srgbClr val="FBFBFF"/>
            </a:solidFill>
          </p:grpSpPr>
          <p:sp>
            <p:nvSpPr>
              <p:cNvPr id="20" name="Freeform: Shape 19">
                <a:extLst>
                  <a:ext uri="{FF2B5EF4-FFF2-40B4-BE49-F238E27FC236}">
                    <a16:creationId xmlns:a16="http://schemas.microsoft.com/office/drawing/2014/main" id="{D9AA4644-CC38-C52A-F295-211A2E942DB1}"/>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21" name="Graphic 7">
                <a:extLst>
                  <a:ext uri="{FF2B5EF4-FFF2-40B4-BE49-F238E27FC236}">
                    <a16:creationId xmlns:a16="http://schemas.microsoft.com/office/drawing/2014/main" id="{F40B0123-BBDF-ACB1-2011-9181485077E9}"/>
                  </a:ext>
                </a:extLst>
              </p:cNvPr>
              <p:cNvGrpSpPr/>
              <p:nvPr/>
            </p:nvGrpSpPr>
            <p:grpSpPr>
              <a:xfrm>
                <a:off x="3589340" y="1976788"/>
                <a:ext cx="1367124" cy="415121"/>
                <a:chOff x="3589340" y="1976788"/>
                <a:chExt cx="1367124" cy="415121"/>
              </a:xfrm>
              <a:solidFill>
                <a:srgbClr val="FBFBFF"/>
              </a:solidFill>
            </p:grpSpPr>
            <p:sp>
              <p:nvSpPr>
                <p:cNvPr id="22" name="Freeform: Shape 21">
                  <a:extLst>
                    <a:ext uri="{FF2B5EF4-FFF2-40B4-BE49-F238E27FC236}">
                      <a16:creationId xmlns:a16="http://schemas.microsoft.com/office/drawing/2014/main" id="{F36A829D-3890-510C-1AFD-2BFB8FD4B0B9}"/>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ECA20-DDE6-F102-9C41-AD5503EA9272}"/>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B4BEDA-9574-C3AF-256F-A23E5ECA87A1}"/>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2FAD95-4159-8EF5-07D8-B99225D804F7}"/>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BBFE760-6194-5790-1934-016E8981B365}"/>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D0B012-C688-2194-CA64-D2C6B4DD1AE5}"/>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3949A3-971F-FF3A-F6AC-23385052D149}"/>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pic>
          <p:nvPicPr>
            <p:cNvPr id="40" name="Graphic 39" descr="Heart outline">
              <a:extLst>
                <a:ext uri="{FF2B5EF4-FFF2-40B4-BE49-F238E27FC236}">
                  <a16:creationId xmlns:a16="http://schemas.microsoft.com/office/drawing/2014/main" id="{8AFC1165-19EA-A5D9-938D-496F3B891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704" y="2167925"/>
              <a:ext cx="4499350" cy="449935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B272350C-3E5A-65BF-3211-5D435792AF5E}"/>
                    </a:ext>
                  </a:extLst>
                </p14:cNvPr>
                <p14:cNvContentPartPr/>
                <p14:nvPr/>
              </p14:nvContentPartPr>
              <p14:xfrm>
                <a:off x="3215524" y="4393026"/>
                <a:ext cx="190800" cy="360"/>
              </p14:xfrm>
            </p:contentPart>
          </mc:Choice>
          <mc:Fallback xmlns="">
            <p:pic>
              <p:nvPicPr>
                <p:cNvPr id="48" name="Ink 47">
                  <a:extLst>
                    <a:ext uri="{FF2B5EF4-FFF2-40B4-BE49-F238E27FC236}">
                      <a16:creationId xmlns:a16="http://schemas.microsoft.com/office/drawing/2014/main" id="{B272350C-3E5A-65BF-3211-5D435792AF5E}"/>
                    </a:ext>
                  </a:extLst>
                </p:cNvPr>
                <p:cNvPicPr/>
                <p:nvPr/>
              </p:nvPicPr>
              <p:blipFill>
                <a:blip r:embed="rId8"/>
                <a:stretch>
                  <a:fillRect/>
                </a:stretch>
              </p:blipFill>
              <p:spPr>
                <a:xfrm>
                  <a:off x="3200333" y="4384026"/>
                  <a:ext cx="22057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567045B7-FF9C-0277-1E45-9C3D71127BAD}"/>
                    </a:ext>
                  </a:extLst>
                </p14:cNvPr>
                <p14:cNvContentPartPr/>
                <p14:nvPr/>
              </p14:nvContentPartPr>
              <p14:xfrm>
                <a:off x="3299764" y="4287546"/>
                <a:ext cx="360" cy="226440"/>
              </p14:xfrm>
            </p:contentPart>
          </mc:Choice>
          <mc:Fallback xmlns="">
            <p:pic>
              <p:nvPicPr>
                <p:cNvPr id="51" name="Ink 50">
                  <a:extLst>
                    <a:ext uri="{FF2B5EF4-FFF2-40B4-BE49-F238E27FC236}">
                      <a16:creationId xmlns:a16="http://schemas.microsoft.com/office/drawing/2014/main" id="{567045B7-FF9C-0277-1E45-9C3D71127BAD}"/>
                    </a:ext>
                  </a:extLst>
                </p:cNvPr>
                <p:cNvPicPr/>
                <p:nvPr/>
              </p:nvPicPr>
              <p:blipFill>
                <a:blip r:embed="rId10"/>
                <a:stretch>
                  <a:fillRect/>
                </a:stretch>
              </p:blipFill>
              <p:spPr>
                <a:xfrm>
                  <a:off x="3290764" y="4272976"/>
                  <a:ext cx="18000" cy="256187"/>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2">
                                            <p:txEl>
                                              <p:pRg st="0" end="0"/>
                                            </p:txEl>
                                          </p:spTgt>
                                        </p:tgtEl>
                                        <p:attrNameLst>
                                          <p:attrName>style.visibility</p:attrName>
                                        </p:attrNameLst>
                                      </p:cBhvr>
                                      <p:to>
                                        <p:strVal val="visible"/>
                                      </p:to>
                                    </p:set>
                                    <p:animEffect transition="in" filter="fade">
                                      <p:cBhvr>
                                        <p:cTn id="7" dur="500"/>
                                        <p:tgtEl>
                                          <p:spTgt spid="28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77">
                                            <p:txEl>
                                              <p:pRg st="0" end="0"/>
                                            </p:txEl>
                                          </p:spTgt>
                                        </p:tgtEl>
                                        <p:attrNameLst>
                                          <p:attrName>style.visibility</p:attrName>
                                        </p:attrNameLst>
                                      </p:cBhvr>
                                      <p:to>
                                        <p:strVal val="visible"/>
                                      </p:to>
                                    </p:set>
                                    <p:animEffect transition="in" filter="fade">
                                      <p:cBhvr>
                                        <p:cTn id="10" dur="500"/>
                                        <p:tgtEl>
                                          <p:spTgt spid="287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79">
                                            <p:txEl>
                                              <p:pRg st="0" end="0"/>
                                            </p:txEl>
                                          </p:spTgt>
                                        </p:tgtEl>
                                        <p:attrNameLst>
                                          <p:attrName>style.visibility</p:attrName>
                                        </p:attrNameLst>
                                      </p:cBhvr>
                                      <p:to>
                                        <p:strVal val="visible"/>
                                      </p:to>
                                    </p:set>
                                    <p:animEffect transition="in" filter="fade">
                                      <p:cBhvr>
                                        <p:cTn id="15" dur="500"/>
                                        <p:tgtEl>
                                          <p:spTgt spid="287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78">
                                            <p:txEl>
                                              <p:pRg st="0" end="0"/>
                                            </p:txEl>
                                          </p:spTgt>
                                        </p:tgtEl>
                                        <p:attrNameLst>
                                          <p:attrName>style.visibility</p:attrName>
                                        </p:attrNameLst>
                                      </p:cBhvr>
                                      <p:to>
                                        <p:strVal val="visible"/>
                                      </p:to>
                                    </p:set>
                                    <p:animEffect transition="in" filter="fade">
                                      <p:cBhvr>
                                        <p:cTn id="18" dur="500"/>
                                        <p:tgtEl>
                                          <p:spTgt spid="287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81">
                                            <p:txEl>
                                              <p:pRg st="0" end="0"/>
                                            </p:txEl>
                                          </p:spTgt>
                                        </p:tgtEl>
                                        <p:attrNameLst>
                                          <p:attrName>style.visibility</p:attrName>
                                        </p:attrNameLst>
                                      </p:cBhvr>
                                      <p:to>
                                        <p:strVal val="visible"/>
                                      </p:to>
                                    </p:set>
                                    <p:animEffect transition="in" filter="fade">
                                      <p:cBhvr>
                                        <p:cTn id="23" dur="500"/>
                                        <p:tgtEl>
                                          <p:spTgt spid="2881">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80">
                                            <p:txEl>
                                              <p:pRg st="0" end="0"/>
                                            </p:txEl>
                                          </p:spTgt>
                                        </p:tgtEl>
                                        <p:attrNameLst>
                                          <p:attrName>style.visibility</p:attrName>
                                        </p:attrNameLst>
                                      </p:cBhvr>
                                      <p:to>
                                        <p:strVal val="visible"/>
                                      </p:to>
                                    </p:set>
                                    <p:animEffect transition="in" filter="fade">
                                      <p:cBhvr>
                                        <p:cTn id="26" dur="500"/>
                                        <p:tgtEl>
                                          <p:spTgt spid="28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 grpId="0" build="p"/>
      <p:bldP spid="2879" grpId="0" build="p"/>
      <p:bldP spid="2881" grpId="0" build="p"/>
      <p:bldP spid="2882" grpId="0" build="p"/>
      <p:bldP spid="2878" grpId="0" build="p"/>
      <p:bldP spid="288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32" name="Group 31">
            <a:extLst>
              <a:ext uri="{FF2B5EF4-FFF2-40B4-BE49-F238E27FC236}">
                <a16:creationId xmlns:a16="http://schemas.microsoft.com/office/drawing/2014/main" id="{1087A4B7-855A-D540-0C71-FC50CFD46675}"/>
              </a:ext>
            </a:extLst>
          </p:cNvPr>
          <p:cNvGrpSpPr/>
          <p:nvPr/>
        </p:nvGrpSpPr>
        <p:grpSpPr>
          <a:xfrm>
            <a:off x="8054726" y="6065618"/>
            <a:ext cx="3988589" cy="594478"/>
            <a:chOff x="5424090" y="4523129"/>
            <a:chExt cx="4212452" cy="627844"/>
          </a:xfrm>
        </p:grpSpPr>
        <p:sp>
          <p:nvSpPr>
            <p:cNvPr id="33" name="Rounded Rectangle 33">
              <a:extLst>
                <a:ext uri="{FF2B5EF4-FFF2-40B4-BE49-F238E27FC236}">
                  <a16:creationId xmlns:a16="http://schemas.microsoft.com/office/drawing/2014/main" id="{3F83C029-865D-EBA8-0670-24B5032430BF}"/>
                </a:ext>
              </a:extLst>
            </p:cNvPr>
            <p:cNvSpPr/>
            <p:nvPr/>
          </p:nvSpPr>
          <p:spPr bwMode="auto">
            <a:xfrm>
              <a:off x="5424090" y="4523129"/>
              <a:ext cx="4212452"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F9F1C7FD-FFE7-9109-B46F-CA4E6D76D1F9}"/>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github.com/radius-project</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5" name="Graphic 56">
              <a:extLst>
                <a:ext uri="{FF2B5EF4-FFF2-40B4-BE49-F238E27FC236}">
                  <a16:creationId xmlns:a16="http://schemas.microsoft.com/office/drawing/2014/main" id="{6A00EFB0-65BC-46D9-47ED-EE4E492004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36981" y="4626218"/>
              <a:ext cx="413164" cy="404732"/>
            </a:xfrm>
            <a:prstGeom prst="rect">
              <a:avLst/>
            </a:prstGeom>
            <a:effectLst/>
          </p:spPr>
        </p:pic>
      </p:grpSp>
      <p:grpSp>
        <p:nvGrpSpPr>
          <p:cNvPr id="36" name="Group 35">
            <a:extLst>
              <a:ext uri="{FF2B5EF4-FFF2-40B4-BE49-F238E27FC236}">
                <a16:creationId xmlns:a16="http://schemas.microsoft.com/office/drawing/2014/main" id="{BDF7B234-F29E-92E7-6939-1B194B59633D}"/>
              </a:ext>
            </a:extLst>
          </p:cNvPr>
          <p:cNvGrpSpPr/>
          <p:nvPr/>
        </p:nvGrpSpPr>
        <p:grpSpPr>
          <a:xfrm>
            <a:off x="9871006" y="4632400"/>
            <a:ext cx="2196991" cy="594478"/>
            <a:chOff x="1399986" y="4275496"/>
            <a:chExt cx="2675619" cy="723990"/>
          </a:xfrm>
        </p:grpSpPr>
        <p:sp>
          <p:nvSpPr>
            <p:cNvPr id="37" name="Rounded Rectangle 1">
              <a:extLst>
                <a:ext uri="{FF2B5EF4-FFF2-40B4-BE49-F238E27FC236}">
                  <a16:creationId xmlns:a16="http://schemas.microsoft.com/office/drawing/2014/main" id="{49F51EA8-749A-8117-0E96-1BB2C3D878FE}"/>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4346B878-3FED-B478-8611-F02EA84F9A27}"/>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radapp.io</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39" name="Graphic 38">
              <a:extLst>
                <a:ext uri="{FF2B5EF4-FFF2-40B4-BE49-F238E27FC236}">
                  <a16:creationId xmlns:a16="http://schemas.microsoft.com/office/drawing/2014/main" id="{95625166-3CEE-FAFC-3267-C8A261F73B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40" name="Group 39">
            <a:extLst>
              <a:ext uri="{FF2B5EF4-FFF2-40B4-BE49-F238E27FC236}">
                <a16:creationId xmlns:a16="http://schemas.microsoft.com/office/drawing/2014/main" id="{D44DB558-5277-8E28-1CC9-41FEC2144A3B}"/>
              </a:ext>
            </a:extLst>
          </p:cNvPr>
          <p:cNvGrpSpPr/>
          <p:nvPr/>
        </p:nvGrpSpPr>
        <p:grpSpPr>
          <a:xfrm>
            <a:off x="8584375" y="5349009"/>
            <a:ext cx="3598827" cy="594478"/>
            <a:chOff x="1558970" y="4275496"/>
            <a:chExt cx="4382854" cy="723990"/>
          </a:xfrm>
        </p:grpSpPr>
        <p:sp>
          <p:nvSpPr>
            <p:cNvPr id="41" name="Rounded Rectangle 1">
              <a:extLst>
                <a:ext uri="{FF2B5EF4-FFF2-40B4-BE49-F238E27FC236}">
                  <a16:creationId xmlns:a16="http://schemas.microsoft.com/office/drawing/2014/main" id="{48BD2631-EE73-BC08-ED43-1B17312B9537}"/>
                </a:ext>
              </a:extLst>
            </p:cNvPr>
            <p:cNvSpPr/>
            <p:nvPr/>
          </p:nvSpPr>
          <p:spPr bwMode="auto">
            <a:xfrm>
              <a:off x="1558970" y="4275496"/>
              <a:ext cx="4242551"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2" name="TextBox 41">
              <a:extLst>
                <a:ext uri="{FF2B5EF4-FFF2-40B4-BE49-F238E27FC236}">
                  <a16:creationId xmlns:a16="http://schemas.microsoft.com/office/drawing/2014/main" id="{98899E39-3927-3A11-5E3F-D272ADEE7F10}"/>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aka.ms/radius/discord</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3" name="Graphic 38">
              <a:extLst>
                <a:ext uri="{FF2B5EF4-FFF2-40B4-BE49-F238E27FC236}">
                  <a16:creationId xmlns:a16="http://schemas.microsoft.com/office/drawing/2014/main" id="{4F5ACC97-0EAA-E3CC-0C54-0AFF0DD58D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31883" y="4477267"/>
              <a:ext cx="423926" cy="320448"/>
            </a:xfrm>
            <a:prstGeom prst="rect">
              <a:avLst/>
            </a:prstGeom>
          </p:spPr>
        </p:pic>
      </p:grpSp>
      <p:sp>
        <p:nvSpPr>
          <p:cNvPr id="44" name="Google Shape;3570;p44">
            <a:extLst>
              <a:ext uri="{FF2B5EF4-FFF2-40B4-BE49-F238E27FC236}">
                <a16:creationId xmlns:a16="http://schemas.microsoft.com/office/drawing/2014/main" id="{94F0E1E6-4E13-77A0-5433-BCA647DE699B}"/>
              </a:ext>
            </a:extLst>
          </p:cNvPr>
          <p:cNvSpPr txBox="1">
            <a:spLocks/>
          </p:cNvSpPr>
          <p:nvPr/>
        </p:nvSpPr>
        <p:spPr>
          <a:xfrm>
            <a:off x="-23070" y="6400800"/>
            <a:ext cx="5581500" cy="4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lt1"/>
              </a:buClr>
              <a:buSzPts val="1900"/>
              <a:buFont typeface="Catamaran"/>
              <a:buChar char="●"/>
              <a:defRPr sz="1900" b="0" i="0" u="none" strike="noStrike" cap="none">
                <a:solidFill>
                  <a:schemeClr val="tx2"/>
                </a:solidFill>
                <a:latin typeface="Catamaran"/>
                <a:ea typeface="Catamaran"/>
                <a:cs typeface="Catamaran"/>
                <a:sym typeface="Catamaran"/>
              </a:defRPr>
            </a:lvl1pPr>
            <a:lvl2pPr marL="914400" marR="0" lvl="1"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2pPr>
            <a:lvl3pPr marL="1371600" marR="0" lvl="2"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3pPr>
            <a:lvl4pPr marL="1828800" marR="0" lvl="3"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4pPr>
            <a:lvl5pPr marL="2286000" marR="0" lvl="4"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00000"/>
              </a:lnSpc>
              <a:spcBef>
                <a:spcPts val="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0" indent="0">
              <a:buFont typeface="Catamaran"/>
              <a:buNone/>
            </a:pPr>
            <a:r>
              <a:rPr lang="en-US" dirty="0"/>
              <a:t>Thanks to https://slidesmania.com!</a:t>
            </a:r>
          </a:p>
          <a:p>
            <a:pPr marL="0" indent="0">
              <a:buFont typeface="Catamaran"/>
              <a:buNone/>
            </a:pPr>
            <a:endParaRPr lang="en-US"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777580"/>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tx2"/>
                  </a:solidFill>
                  <a:latin typeface="Segoe UI Semibold"/>
                  <a:ea typeface="+mn-ea"/>
                  <a:cs typeface="Segoe UI"/>
                </a:rPr>
                <a:t>pipe.how</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51" name="Group 50">
            <a:extLst>
              <a:ext uri="{FF2B5EF4-FFF2-40B4-BE49-F238E27FC236}">
                <a16:creationId xmlns:a16="http://schemas.microsoft.com/office/drawing/2014/main" id="{E99EF671-C098-B278-1827-5706E41A2E21}"/>
              </a:ext>
            </a:extLst>
          </p:cNvPr>
          <p:cNvGrpSpPr/>
          <p:nvPr/>
        </p:nvGrpSpPr>
        <p:grpSpPr>
          <a:xfrm>
            <a:off x="9112702" y="121391"/>
            <a:ext cx="3202695" cy="594478"/>
            <a:chOff x="6485047" y="4523129"/>
            <a:chExt cx="3382449" cy="627844"/>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6485047" y="4523129"/>
              <a:ext cx="3151495" cy="627844"/>
            </a:xfrm>
            <a:prstGeom prst="roundRect">
              <a:avLst>
                <a:gd name="adj" fmla="val 50000"/>
              </a:avLst>
            </a:prstGeom>
            <a:solidFill>
              <a:srgbClr val="2D2D30"/>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7527535" y="4599641"/>
              <a:ext cx="2339961"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tx2"/>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tx2"/>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5156" y="4626218"/>
              <a:ext cx="413164" cy="404732"/>
            </a:xfrm>
            <a:prstGeom prst="rect">
              <a:avLst/>
            </a:prstGeom>
            <a:effectLst/>
          </p:spPr>
        </p:pic>
      </p:grpSp>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9"/>
          <a:srcRect/>
          <a:stretch/>
        </p:blipFill>
        <p:spPr>
          <a:xfrm>
            <a:off x="9779001" y="253373"/>
            <a:ext cx="320788" cy="327874"/>
          </a:xfrm>
          <a:prstGeom prst="rect">
            <a:avLst/>
          </a:prstGeom>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306891"/>
              <a:ext cx="2170814" cy="2170814"/>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pic>
        <p:nvPicPr>
          <p:cNvPr id="7" name="Graphic 6">
            <a:extLst>
              <a:ext uri="{FF2B5EF4-FFF2-40B4-BE49-F238E27FC236}">
                <a16:creationId xmlns:a16="http://schemas.microsoft.com/office/drawing/2014/main" id="{214AA268-5917-7CD8-6DC8-F0BD03827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7" y="2302881"/>
            <a:ext cx="1644793" cy="1623576"/>
          </a:xfrm>
          <a:prstGeom prst="rect">
            <a:avLst/>
          </a:prstGeom>
        </p:spPr>
      </p:pic>
      <p:pic>
        <p:nvPicPr>
          <p:cNvPr id="2985" name="Graphic 2984">
            <a:extLst>
              <a:ext uri="{FF2B5EF4-FFF2-40B4-BE49-F238E27FC236}">
                <a16:creationId xmlns:a16="http://schemas.microsoft.com/office/drawing/2014/main" id="{4A9125F0-6390-4BA2-086D-386F34296787}"/>
              </a:ext>
            </a:extLst>
          </p:cNvPr>
          <p:cNvPicPr>
            <a:picLocks noChangeAspect="1"/>
          </p:cNvPicPr>
          <p:nvPr/>
        </p:nvPicPr>
        <p:blipFill>
          <a:blip r:embed="rId5"/>
          <a:srcRect/>
          <a:stretch/>
        </p:blipFill>
        <p:spPr>
          <a:xfrm>
            <a:off x="5305012" y="2307637"/>
            <a:ext cx="1643308" cy="1623576"/>
          </a:xfrm>
          <a:prstGeom prst="rect">
            <a:avLst/>
          </a:prstGeom>
        </p:spPr>
      </p:pic>
      <p:sp>
        <p:nvSpPr>
          <p:cNvPr id="11" name="TextBox 10">
            <a:extLst>
              <a:ext uri="{FF2B5EF4-FFF2-40B4-BE49-F238E27FC236}">
                <a16:creationId xmlns:a16="http://schemas.microsoft.com/office/drawing/2014/main" id="{F86C21FA-C21B-BF35-C123-A2E8624DBE6A}"/>
              </a:ext>
            </a:extLst>
          </p:cNvPr>
          <p:cNvSpPr txBox="1"/>
          <p:nvPr/>
        </p:nvSpPr>
        <p:spPr>
          <a:xfrm>
            <a:off x="5334255" y="3940175"/>
            <a:ext cx="1581978" cy="707886"/>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Kubernetes (AKS)</a:t>
            </a:r>
            <a:endParaRPr lang="en-SE" sz="2000" b="1" dirty="0">
              <a:solidFill>
                <a:schemeClr val="tx2"/>
              </a:solidFill>
              <a:latin typeface="Ubuntu Condensed" panose="020B0506030602030204" pitchFamily="34" charset="0"/>
            </a:endParaRPr>
          </a:p>
        </p:txBody>
      </p:sp>
      <p:grpSp>
        <p:nvGrpSpPr>
          <p:cNvPr id="2978" name="Group 2977">
            <a:extLst>
              <a:ext uri="{FF2B5EF4-FFF2-40B4-BE49-F238E27FC236}">
                <a16:creationId xmlns:a16="http://schemas.microsoft.com/office/drawing/2014/main" id="{CD0D3E71-2096-8790-B719-671F526B7D01}"/>
              </a:ext>
            </a:extLst>
          </p:cNvPr>
          <p:cNvGrpSpPr/>
          <p:nvPr/>
        </p:nvGrpSpPr>
        <p:grpSpPr>
          <a:xfrm>
            <a:off x="6676611" y="1621490"/>
            <a:ext cx="1581978" cy="1159315"/>
            <a:chOff x="6676611" y="1621490"/>
            <a:chExt cx="1581978" cy="1159315"/>
          </a:xfrm>
        </p:grpSpPr>
        <p:sp>
          <p:nvSpPr>
            <p:cNvPr id="23" name="TextBox 22">
              <a:extLst>
                <a:ext uri="{FF2B5EF4-FFF2-40B4-BE49-F238E27FC236}">
                  <a16:creationId xmlns:a16="http://schemas.microsoft.com/office/drawing/2014/main" id="{5EBE9B7F-FB8D-2D8C-143E-481C52E88E0D}"/>
                </a:ext>
              </a:extLst>
            </p:cNvPr>
            <p:cNvSpPr txBox="1"/>
            <p:nvPr/>
          </p:nvSpPr>
          <p:spPr>
            <a:xfrm>
              <a:off x="6676611" y="1621490"/>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Your App</a:t>
              </a:r>
              <a:endParaRPr lang="en-SE" sz="2000" b="1" dirty="0">
                <a:solidFill>
                  <a:schemeClr val="tx2"/>
                </a:solidFill>
                <a:latin typeface="Ubuntu Condensed" panose="020B0506030602030204" pitchFamily="34" charset="0"/>
              </a:endParaRPr>
            </a:p>
          </p:txBody>
        </p:sp>
        <p:grpSp>
          <p:nvGrpSpPr>
            <p:cNvPr id="2865" name="Group 2864">
              <a:extLst>
                <a:ext uri="{FF2B5EF4-FFF2-40B4-BE49-F238E27FC236}">
                  <a16:creationId xmlns:a16="http://schemas.microsoft.com/office/drawing/2014/main" id="{1EBC2A51-7E55-2761-369D-75CCE3FA5364}"/>
                </a:ext>
              </a:extLst>
            </p:cNvPr>
            <p:cNvGrpSpPr/>
            <p:nvPr/>
          </p:nvGrpSpPr>
          <p:grpSpPr>
            <a:xfrm>
              <a:off x="6795347" y="2110485"/>
              <a:ext cx="531360" cy="670320"/>
              <a:chOff x="6795347" y="2404231"/>
              <a:chExt cx="531360" cy="670320"/>
            </a:xfrm>
          </p:grpSpPr>
          <mc:AlternateContent xmlns:mc="http://schemas.openxmlformats.org/markup-compatibility/2006" xmlns:p14="http://schemas.microsoft.com/office/powerpoint/2010/main">
            <mc:Choice Requires="p14">
              <p:contentPart p14:bwMode="auto" r:id="rId6">
                <p14:nvContentPartPr>
                  <p14:cNvPr id="2850" name="Ink 2849">
                    <a:extLst>
                      <a:ext uri="{FF2B5EF4-FFF2-40B4-BE49-F238E27FC236}">
                        <a16:creationId xmlns:a16="http://schemas.microsoft.com/office/drawing/2014/main" id="{F1F18579-FC67-574C-A52D-ADBB5774E7A0}"/>
                      </a:ext>
                    </a:extLst>
                  </p14:cNvPr>
                  <p14:cNvContentPartPr/>
                  <p14:nvPr/>
                </p14:nvContentPartPr>
                <p14:xfrm>
                  <a:off x="6795347" y="2404231"/>
                  <a:ext cx="531360" cy="653040"/>
                </p14:xfrm>
              </p:contentPart>
            </mc:Choice>
            <mc:Fallback xmlns="">
              <p:pic>
                <p:nvPicPr>
                  <p:cNvPr id="2850" name="Ink 2849">
                    <a:extLst>
                      <a:ext uri="{FF2B5EF4-FFF2-40B4-BE49-F238E27FC236}">
                        <a16:creationId xmlns:a16="http://schemas.microsoft.com/office/drawing/2014/main" id="{F1F18579-FC67-574C-A52D-ADBB5774E7A0}"/>
                      </a:ext>
                    </a:extLst>
                  </p:cNvPr>
                  <p:cNvPicPr/>
                  <p:nvPr/>
                </p:nvPicPr>
                <p:blipFill>
                  <a:blip r:embed="rId7"/>
                  <a:stretch>
                    <a:fillRect/>
                  </a:stretch>
                </p:blipFill>
                <p:spPr>
                  <a:xfrm>
                    <a:off x="6777347" y="2386221"/>
                    <a:ext cx="567000" cy="6887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64" name="Ink 2863">
                    <a:extLst>
                      <a:ext uri="{FF2B5EF4-FFF2-40B4-BE49-F238E27FC236}">
                        <a16:creationId xmlns:a16="http://schemas.microsoft.com/office/drawing/2014/main" id="{EC7607F6-FC22-9586-46F7-99D06946CED3}"/>
                      </a:ext>
                    </a:extLst>
                  </p14:cNvPr>
                  <p14:cNvContentPartPr/>
                  <p14:nvPr/>
                </p14:nvContentPartPr>
                <p14:xfrm>
                  <a:off x="6795347" y="2844151"/>
                  <a:ext cx="304560" cy="230400"/>
                </p14:xfrm>
              </p:contentPart>
            </mc:Choice>
            <mc:Fallback xmlns="">
              <p:pic>
                <p:nvPicPr>
                  <p:cNvPr id="2864" name="Ink 2863">
                    <a:extLst>
                      <a:ext uri="{FF2B5EF4-FFF2-40B4-BE49-F238E27FC236}">
                        <a16:creationId xmlns:a16="http://schemas.microsoft.com/office/drawing/2014/main" id="{EC7607F6-FC22-9586-46F7-99D06946CED3}"/>
                      </a:ext>
                    </a:extLst>
                  </p:cNvPr>
                  <p:cNvPicPr/>
                  <p:nvPr/>
                </p:nvPicPr>
                <p:blipFill>
                  <a:blip r:embed="rId9"/>
                  <a:stretch>
                    <a:fillRect/>
                  </a:stretch>
                </p:blipFill>
                <p:spPr>
                  <a:xfrm>
                    <a:off x="6777347" y="2826123"/>
                    <a:ext cx="340200" cy="266096"/>
                  </a:xfrm>
                  <a:prstGeom prst="rect">
                    <a:avLst/>
                  </a:prstGeom>
                </p:spPr>
              </p:pic>
            </mc:Fallback>
          </mc:AlternateContent>
        </p:grpSp>
      </p:grpSp>
      <p:grpSp>
        <p:nvGrpSpPr>
          <p:cNvPr id="2979" name="Group 2978">
            <a:extLst>
              <a:ext uri="{FF2B5EF4-FFF2-40B4-BE49-F238E27FC236}">
                <a16:creationId xmlns:a16="http://schemas.microsoft.com/office/drawing/2014/main" id="{2F2E58F8-3193-EDA0-CF42-0086EF0C0A04}"/>
              </a:ext>
            </a:extLst>
          </p:cNvPr>
          <p:cNvGrpSpPr/>
          <p:nvPr/>
        </p:nvGrpSpPr>
        <p:grpSpPr>
          <a:xfrm>
            <a:off x="2833511" y="605490"/>
            <a:ext cx="6818489" cy="4710631"/>
            <a:chOff x="2833511" y="605490"/>
            <a:chExt cx="6818489" cy="4710631"/>
          </a:xfrm>
        </p:grpSpPr>
        <p:sp>
          <p:nvSpPr>
            <p:cNvPr id="2872" name="Rectangle: Rounded Corners 2871">
              <a:extLst>
                <a:ext uri="{FF2B5EF4-FFF2-40B4-BE49-F238E27FC236}">
                  <a16:creationId xmlns:a16="http://schemas.microsoft.com/office/drawing/2014/main" id="{B58163C9-8C52-3B42-70A1-2C063FBF77FD}"/>
                </a:ext>
              </a:extLst>
            </p:cNvPr>
            <p:cNvSpPr/>
            <p:nvPr/>
          </p:nvSpPr>
          <p:spPr>
            <a:xfrm>
              <a:off x="2833511" y="1541879"/>
              <a:ext cx="6818489" cy="3774242"/>
            </a:xfrm>
            <a:prstGeom prst="roundRect">
              <a:avLst/>
            </a:prstGeom>
            <a:noFill/>
            <a:ln>
              <a:solidFill>
                <a:srgbClr val="50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871" name="Graphic 2870">
              <a:extLst>
                <a:ext uri="{FF2B5EF4-FFF2-40B4-BE49-F238E27FC236}">
                  <a16:creationId xmlns:a16="http://schemas.microsoft.com/office/drawing/2014/main" id="{77934370-1891-966B-B4C6-26818A566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5602" y="605490"/>
              <a:ext cx="1016000" cy="1016000"/>
            </a:xfrm>
            <a:prstGeom prst="rect">
              <a:avLst/>
            </a:prstGeom>
          </p:spPr>
        </p:pic>
      </p:grpSp>
      <p:grpSp>
        <p:nvGrpSpPr>
          <p:cNvPr id="2977" name="Group 2976">
            <a:extLst>
              <a:ext uri="{FF2B5EF4-FFF2-40B4-BE49-F238E27FC236}">
                <a16:creationId xmlns:a16="http://schemas.microsoft.com/office/drawing/2014/main" id="{D99A2B80-DBD7-FA7C-0D96-AAAF165D692F}"/>
              </a:ext>
            </a:extLst>
          </p:cNvPr>
          <p:cNvGrpSpPr/>
          <p:nvPr/>
        </p:nvGrpSpPr>
        <p:grpSpPr>
          <a:xfrm>
            <a:off x="7122947" y="2921000"/>
            <a:ext cx="4093650" cy="1311776"/>
            <a:chOff x="7122947" y="2921000"/>
            <a:chExt cx="4093650" cy="1311776"/>
          </a:xfrm>
        </p:grpSpPr>
        <p:grpSp>
          <p:nvGrpSpPr>
            <p:cNvPr id="2899" name="Group 2898">
              <a:extLst>
                <a:ext uri="{FF2B5EF4-FFF2-40B4-BE49-F238E27FC236}">
                  <a16:creationId xmlns:a16="http://schemas.microsoft.com/office/drawing/2014/main" id="{FA51A132-2832-BF00-B038-0180D229E38D}"/>
                </a:ext>
              </a:extLst>
            </p:cNvPr>
            <p:cNvGrpSpPr/>
            <p:nvPr/>
          </p:nvGrpSpPr>
          <p:grpSpPr>
            <a:xfrm>
              <a:off x="7122947" y="3081391"/>
              <a:ext cx="916200" cy="330480"/>
              <a:chOff x="7122947" y="3081391"/>
              <a:chExt cx="916200" cy="330480"/>
            </a:xfrm>
          </p:grpSpPr>
          <mc:AlternateContent xmlns:mc="http://schemas.openxmlformats.org/markup-compatibility/2006" xmlns:p14="http://schemas.microsoft.com/office/powerpoint/2010/main">
            <mc:Choice Requires="p14">
              <p:contentPart p14:bwMode="auto" r:id="rId12">
                <p14:nvContentPartPr>
                  <p14:cNvPr id="2897" name="Ink 2896">
                    <a:extLst>
                      <a:ext uri="{FF2B5EF4-FFF2-40B4-BE49-F238E27FC236}">
                        <a16:creationId xmlns:a16="http://schemas.microsoft.com/office/drawing/2014/main" id="{E4997C81-BBAD-7E26-F720-83702BF2178D}"/>
                      </a:ext>
                    </a:extLst>
                  </p14:cNvPr>
                  <p14:cNvContentPartPr/>
                  <p14:nvPr/>
                </p14:nvContentPartPr>
                <p14:xfrm>
                  <a:off x="7122947" y="3081391"/>
                  <a:ext cx="916200" cy="265320"/>
                </p14:xfrm>
              </p:contentPart>
            </mc:Choice>
            <mc:Fallback xmlns="">
              <p:pic>
                <p:nvPicPr>
                  <p:cNvPr id="2897" name="Ink 2896">
                    <a:extLst>
                      <a:ext uri="{FF2B5EF4-FFF2-40B4-BE49-F238E27FC236}">
                        <a16:creationId xmlns:a16="http://schemas.microsoft.com/office/drawing/2014/main" id="{E4997C81-BBAD-7E26-F720-83702BF2178D}"/>
                      </a:ext>
                    </a:extLst>
                  </p:cNvPr>
                  <p:cNvPicPr/>
                  <p:nvPr/>
                </p:nvPicPr>
                <p:blipFill>
                  <a:blip r:embed="rId13"/>
                  <a:stretch>
                    <a:fillRect/>
                  </a:stretch>
                </p:blipFill>
                <p:spPr>
                  <a:xfrm>
                    <a:off x="7104940" y="3063367"/>
                    <a:ext cx="951854" cy="3010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98" name="Ink 2897">
                    <a:extLst>
                      <a:ext uri="{FF2B5EF4-FFF2-40B4-BE49-F238E27FC236}">
                        <a16:creationId xmlns:a16="http://schemas.microsoft.com/office/drawing/2014/main" id="{4BE1592E-6584-B29A-55D8-E538FCCBCAB5}"/>
                      </a:ext>
                    </a:extLst>
                  </p14:cNvPr>
                  <p14:cNvContentPartPr/>
                  <p14:nvPr/>
                </p14:nvContentPartPr>
                <p14:xfrm>
                  <a:off x="7815947" y="3137911"/>
                  <a:ext cx="218160" cy="273960"/>
                </p14:xfrm>
              </p:contentPart>
            </mc:Choice>
            <mc:Fallback xmlns="">
              <p:pic>
                <p:nvPicPr>
                  <p:cNvPr id="2898" name="Ink 2897">
                    <a:extLst>
                      <a:ext uri="{FF2B5EF4-FFF2-40B4-BE49-F238E27FC236}">
                        <a16:creationId xmlns:a16="http://schemas.microsoft.com/office/drawing/2014/main" id="{4BE1592E-6584-B29A-55D8-E538FCCBCAB5}"/>
                      </a:ext>
                    </a:extLst>
                  </p:cNvPr>
                  <p:cNvPicPr/>
                  <p:nvPr/>
                </p:nvPicPr>
                <p:blipFill>
                  <a:blip r:embed="rId15"/>
                  <a:stretch>
                    <a:fillRect/>
                  </a:stretch>
                </p:blipFill>
                <p:spPr>
                  <a:xfrm>
                    <a:off x="7797947" y="3119911"/>
                    <a:ext cx="253800" cy="309600"/>
                  </a:xfrm>
                  <a:prstGeom prst="rect">
                    <a:avLst/>
                  </a:prstGeom>
                </p:spPr>
              </p:pic>
            </mc:Fallback>
          </mc:AlternateContent>
        </p:grpSp>
        <p:grpSp>
          <p:nvGrpSpPr>
            <p:cNvPr id="2976" name="Group 2975">
              <a:extLst>
                <a:ext uri="{FF2B5EF4-FFF2-40B4-BE49-F238E27FC236}">
                  <a16:creationId xmlns:a16="http://schemas.microsoft.com/office/drawing/2014/main" id="{A634ED49-9BB4-BB08-53DE-CCBF9316671A}"/>
                </a:ext>
              </a:extLst>
            </p:cNvPr>
            <p:cNvGrpSpPr/>
            <p:nvPr/>
          </p:nvGrpSpPr>
          <p:grpSpPr>
            <a:xfrm>
              <a:off x="7884333" y="2921000"/>
              <a:ext cx="3332264" cy="1311776"/>
              <a:chOff x="7884333" y="2921000"/>
              <a:chExt cx="3332264" cy="1311776"/>
            </a:xfrm>
          </p:grpSpPr>
          <p:pic>
            <p:nvPicPr>
              <p:cNvPr id="2880" name="Graphic 2879">
                <a:extLst>
                  <a:ext uri="{FF2B5EF4-FFF2-40B4-BE49-F238E27FC236}">
                    <a16:creationId xmlns:a16="http://schemas.microsoft.com/office/drawing/2014/main" id="{7E4D41B5-5354-CC4A-A3A4-0EDD0FECE9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84333" y="2956120"/>
                <a:ext cx="945760" cy="945760"/>
              </a:xfrm>
              <a:prstGeom prst="rect">
                <a:avLst/>
              </a:prstGeom>
            </p:spPr>
          </p:pic>
          <p:cxnSp>
            <p:nvCxnSpPr>
              <p:cNvPr id="2886" name="Straight Connector 2885">
                <a:extLst>
                  <a:ext uri="{FF2B5EF4-FFF2-40B4-BE49-F238E27FC236}">
                    <a16:creationId xmlns:a16="http://schemas.microsoft.com/office/drawing/2014/main" id="{D366F65C-FC80-937A-EDA5-7C5988887301}"/>
                  </a:ext>
                </a:extLst>
              </p:cNvPr>
              <p:cNvCxnSpPr>
                <a:cxnSpLocks/>
              </p:cNvCxnSpPr>
              <p:nvPr/>
            </p:nvCxnSpPr>
            <p:spPr>
              <a:xfrm>
                <a:off x="8922197" y="342900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7" name="Group 2966">
                <a:extLst>
                  <a:ext uri="{FF2B5EF4-FFF2-40B4-BE49-F238E27FC236}">
                    <a16:creationId xmlns:a16="http://schemas.microsoft.com/office/drawing/2014/main" id="{4896A11F-9F2A-98D9-2E64-390787A71642}"/>
                  </a:ext>
                </a:extLst>
              </p:cNvPr>
              <p:cNvGrpSpPr/>
              <p:nvPr/>
            </p:nvGrpSpPr>
            <p:grpSpPr>
              <a:xfrm>
                <a:off x="9634619" y="2921000"/>
                <a:ext cx="1581978" cy="1311776"/>
                <a:chOff x="9634619" y="2921000"/>
                <a:chExt cx="1581978" cy="1311776"/>
              </a:xfrm>
            </p:grpSpPr>
            <p:pic>
              <p:nvPicPr>
                <p:cNvPr id="2867" name="Graphic 2866">
                  <a:extLst>
                    <a:ext uri="{FF2B5EF4-FFF2-40B4-BE49-F238E27FC236}">
                      <a16:creationId xmlns:a16="http://schemas.microsoft.com/office/drawing/2014/main" id="{3E5C23D1-1233-77DC-3963-ED2A3FF74D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21735" y="2921000"/>
                  <a:ext cx="1016000" cy="1016000"/>
                </a:xfrm>
                <a:prstGeom prst="rect">
                  <a:avLst/>
                </a:prstGeom>
              </p:spPr>
            </p:pic>
            <p:sp>
              <p:nvSpPr>
                <p:cNvPr id="2962" name="TextBox 2961">
                  <a:extLst>
                    <a:ext uri="{FF2B5EF4-FFF2-40B4-BE49-F238E27FC236}">
                      <a16:creationId xmlns:a16="http://schemas.microsoft.com/office/drawing/2014/main" id="{14A264AC-7D97-C701-2D0B-15CACF3D07B1}"/>
                    </a:ext>
                  </a:extLst>
                </p:cNvPr>
                <p:cNvSpPr txBox="1"/>
                <p:nvPr/>
              </p:nvSpPr>
              <p:spPr>
                <a:xfrm>
                  <a:off x="9634619" y="3832666"/>
                  <a:ext cx="1581978"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Storage</a:t>
                  </a:r>
                  <a:endParaRPr lang="en-SE" sz="2000" b="1" dirty="0">
                    <a:solidFill>
                      <a:schemeClr val="tx2"/>
                    </a:solidFill>
                    <a:latin typeface="Ubuntu Condensed" panose="020B0506030602030204" pitchFamily="34" charset="0"/>
                  </a:endParaRPr>
                </a:p>
              </p:txBody>
            </p:sp>
          </p:grpSp>
        </p:grpSp>
      </p:grpSp>
      <p:grpSp>
        <p:nvGrpSpPr>
          <p:cNvPr id="2975" name="Group 2974">
            <a:extLst>
              <a:ext uri="{FF2B5EF4-FFF2-40B4-BE49-F238E27FC236}">
                <a16:creationId xmlns:a16="http://schemas.microsoft.com/office/drawing/2014/main" id="{235CACDA-2EC7-269D-70A0-1B0061143D9D}"/>
              </a:ext>
            </a:extLst>
          </p:cNvPr>
          <p:cNvGrpSpPr/>
          <p:nvPr/>
        </p:nvGrpSpPr>
        <p:grpSpPr>
          <a:xfrm>
            <a:off x="5069053" y="3781231"/>
            <a:ext cx="2053894" cy="3002603"/>
            <a:chOff x="5069053" y="3781231"/>
            <a:chExt cx="2053894" cy="3002603"/>
          </a:xfrm>
        </p:grpSpPr>
        <p:grpSp>
          <p:nvGrpSpPr>
            <p:cNvPr id="2896" name="Group 2895">
              <a:extLst>
                <a:ext uri="{FF2B5EF4-FFF2-40B4-BE49-F238E27FC236}">
                  <a16:creationId xmlns:a16="http://schemas.microsoft.com/office/drawing/2014/main" id="{3255E61E-F3EB-023B-6272-C6B5864ABE29}"/>
                </a:ext>
              </a:extLst>
            </p:cNvPr>
            <p:cNvGrpSpPr/>
            <p:nvPr/>
          </p:nvGrpSpPr>
          <p:grpSpPr>
            <a:xfrm>
              <a:off x="6434267" y="3781231"/>
              <a:ext cx="505800" cy="1886760"/>
              <a:chOff x="6434267" y="3781231"/>
              <a:chExt cx="505800" cy="1886760"/>
            </a:xfrm>
          </p:grpSpPr>
          <mc:AlternateContent xmlns:mc="http://schemas.openxmlformats.org/markup-compatibility/2006" xmlns:p14="http://schemas.microsoft.com/office/powerpoint/2010/main">
            <mc:Choice Requires="p14">
              <p:contentPart p14:bwMode="auto" r:id="rId20">
                <p14:nvContentPartPr>
                  <p14:cNvPr id="2894" name="Ink 2893">
                    <a:extLst>
                      <a:ext uri="{FF2B5EF4-FFF2-40B4-BE49-F238E27FC236}">
                        <a16:creationId xmlns:a16="http://schemas.microsoft.com/office/drawing/2014/main" id="{23E44EE7-EE3C-091A-03D0-D93C1195C535}"/>
                      </a:ext>
                    </a:extLst>
                  </p14:cNvPr>
                  <p14:cNvContentPartPr/>
                  <p14:nvPr/>
                </p14:nvContentPartPr>
                <p14:xfrm>
                  <a:off x="6527507" y="3781231"/>
                  <a:ext cx="412560" cy="1873440"/>
                </p14:xfrm>
              </p:contentPart>
            </mc:Choice>
            <mc:Fallback xmlns="">
              <p:pic>
                <p:nvPicPr>
                  <p:cNvPr id="2894" name="Ink 2893">
                    <a:extLst>
                      <a:ext uri="{FF2B5EF4-FFF2-40B4-BE49-F238E27FC236}">
                        <a16:creationId xmlns:a16="http://schemas.microsoft.com/office/drawing/2014/main" id="{23E44EE7-EE3C-091A-03D0-D93C1195C535}"/>
                      </a:ext>
                    </a:extLst>
                  </p:cNvPr>
                  <p:cNvPicPr/>
                  <p:nvPr/>
                </p:nvPicPr>
                <p:blipFill>
                  <a:blip r:embed="rId21"/>
                  <a:stretch>
                    <a:fillRect/>
                  </a:stretch>
                </p:blipFill>
                <p:spPr>
                  <a:xfrm>
                    <a:off x="6509507" y="3763231"/>
                    <a:ext cx="448200" cy="190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95" name="Ink 2894">
                    <a:extLst>
                      <a:ext uri="{FF2B5EF4-FFF2-40B4-BE49-F238E27FC236}">
                        <a16:creationId xmlns:a16="http://schemas.microsoft.com/office/drawing/2014/main" id="{44699F8E-0413-CD4B-71DD-36ED7D43E3EF}"/>
                      </a:ext>
                    </a:extLst>
                  </p14:cNvPr>
                  <p14:cNvContentPartPr/>
                  <p14:nvPr/>
                </p14:nvContentPartPr>
                <p14:xfrm>
                  <a:off x="6434267" y="5474671"/>
                  <a:ext cx="392400" cy="193320"/>
                </p14:xfrm>
              </p:contentPart>
            </mc:Choice>
            <mc:Fallback xmlns="">
              <p:pic>
                <p:nvPicPr>
                  <p:cNvPr id="2895" name="Ink 2894">
                    <a:extLst>
                      <a:ext uri="{FF2B5EF4-FFF2-40B4-BE49-F238E27FC236}">
                        <a16:creationId xmlns:a16="http://schemas.microsoft.com/office/drawing/2014/main" id="{44699F8E-0413-CD4B-71DD-36ED7D43E3EF}"/>
                      </a:ext>
                    </a:extLst>
                  </p:cNvPr>
                  <p:cNvPicPr/>
                  <p:nvPr/>
                </p:nvPicPr>
                <p:blipFill>
                  <a:blip r:embed="rId23"/>
                  <a:stretch>
                    <a:fillRect/>
                  </a:stretch>
                </p:blipFill>
                <p:spPr>
                  <a:xfrm>
                    <a:off x="6416267" y="5456671"/>
                    <a:ext cx="428040" cy="228960"/>
                  </a:xfrm>
                  <a:prstGeom prst="rect">
                    <a:avLst/>
                  </a:prstGeom>
                </p:spPr>
              </p:pic>
            </mc:Fallback>
          </mc:AlternateContent>
        </p:grpSp>
        <p:grpSp>
          <p:nvGrpSpPr>
            <p:cNvPr id="2966" name="Group 2965">
              <a:extLst>
                <a:ext uri="{FF2B5EF4-FFF2-40B4-BE49-F238E27FC236}">
                  <a16:creationId xmlns:a16="http://schemas.microsoft.com/office/drawing/2014/main" id="{AF58FC64-C468-BEC0-F135-A212B02B3979}"/>
                </a:ext>
              </a:extLst>
            </p:cNvPr>
            <p:cNvGrpSpPr/>
            <p:nvPr/>
          </p:nvGrpSpPr>
          <p:grpSpPr>
            <a:xfrm>
              <a:off x="5069053" y="5405425"/>
              <a:ext cx="2053894" cy="1378409"/>
              <a:chOff x="5069053" y="5405425"/>
              <a:chExt cx="2053894" cy="1378409"/>
            </a:xfrm>
          </p:grpSpPr>
          <p:pic>
            <p:nvPicPr>
              <p:cNvPr id="2878" name="Graphic 2877">
                <a:extLst>
                  <a:ext uri="{FF2B5EF4-FFF2-40B4-BE49-F238E27FC236}">
                    <a16:creationId xmlns:a16="http://schemas.microsoft.com/office/drawing/2014/main" id="{34C6CAE8-CE95-A5E9-87BD-A44A90F40E1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4686" y="5405425"/>
                <a:ext cx="1002628" cy="1002628"/>
              </a:xfrm>
              <a:prstGeom prst="rect">
                <a:avLst/>
              </a:prstGeom>
            </p:spPr>
          </p:pic>
          <p:sp>
            <p:nvSpPr>
              <p:cNvPr id="2963" name="TextBox 2962">
                <a:extLst>
                  <a:ext uri="{FF2B5EF4-FFF2-40B4-BE49-F238E27FC236}">
                    <a16:creationId xmlns:a16="http://schemas.microsoft.com/office/drawing/2014/main" id="{59FC84A8-300D-B177-0F63-35C8F54641DF}"/>
                  </a:ext>
                </a:extLst>
              </p:cNvPr>
              <p:cNvSpPr txBox="1"/>
              <p:nvPr/>
            </p:nvSpPr>
            <p:spPr>
              <a:xfrm>
                <a:off x="5069053" y="6383724"/>
                <a:ext cx="2053894"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Managed Identity</a:t>
                </a:r>
                <a:endParaRPr lang="en-SE" sz="2000" b="1" dirty="0">
                  <a:solidFill>
                    <a:schemeClr val="tx2"/>
                  </a:solidFill>
                  <a:latin typeface="Ubuntu Condensed" panose="020B0506030602030204" pitchFamily="34" charset="0"/>
                </a:endParaRPr>
              </a:p>
            </p:txBody>
          </p:sp>
        </p:grpSp>
      </p:grpSp>
      <p:grpSp>
        <p:nvGrpSpPr>
          <p:cNvPr id="2974" name="Group 2973">
            <a:extLst>
              <a:ext uri="{FF2B5EF4-FFF2-40B4-BE49-F238E27FC236}">
                <a16:creationId xmlns:a16="http://schemas.microsoft.com/office/drawing/2014/main" id="{0675AD42-E78D-8001-75A2-DC3A393311C2}"/>
              </a:ext>
            </a:extLst>
          </p:cNvPr>
          <p:cNvGrpSpPr/>
          <p:nvPr/>
        </p:nvGrpSpPr>
        <p:grpSpPr>
          <a:xfrm>
            <a:off x="1478360" y="3589711"/>
            <a:ext cx="3895347" cy="1402783"/>
            <a:chOff x="1478360" y="3589711"/>
            <a:chExt cx="3895347" cy="1402783"/>
          </a:xfrm>
        </p:grpSpPr>
        <p:grpSp>
          <p:nvGrpSpPr>
            <p:cNvPr id="2973" name="Group 2972">
              <a:extLst>
                <a:ext uri="{FF2B5EF4-FFF2-40B4-BE49-F238E27FC236}">
                  <a16:creationId xmlns:a16="http://schemas.microsoft.com/office/drawing/2014/main" id="{C97302C8-25B8-CCDB-7B69-D3C9654B033A}"/>
                </a:ext>
              </a:extLst>
            </p:cNvPr>
            <p:cNvGrpSpPr/>
            <p:nvPr/>
          </p:nvGrpSpPr>
          <p:grpSpPr>
            <a:xfrm>
              <a:off x="4517627" y="3589711"/>
              <a:ext cx="856080" cy="542520"/>
              <a:chOff x="4517627" y="3589711"/>
              <a:chExt cx="856080" cy="542520"/>
            </a:xfrm>
          </p:grpSpPr>
          <mc:AlternateContent xmlns:mc="http://schemas.openxmlformats.org/markup-compatibility/2006" xmlns:p14="http://schemas.microsoft.com/office/powerpoint/2010/main">
            <mc:Choice Requires="p14">
              <p:contentPart p14:bwMode="auto" r:id="rId26">
                <p14:nvContentPartPr>
                  <p14:cNvPr id="2959" name="Ink 2958">
                    <a:extLst>
                      <a:ext uri="{FF2B5EF4-FFF2-40B4-BE49-F238E27FC236}">
                        <a16:creationId xmlns:a16="http://schemas.microsoft.com/office/drawing/2014/main" id="{2C780F2D-03A4-D1BA-0F97-D65E8AF64837}"/>
                      </a:ext>
                    </a:extLst>
                  </p14:cNvPr>
                  <p14:cNvContentPartPr/>
                  <p14:nvPr/>
                </p14:nvContentPartPr>
                <p14:xfrm>
                  <a:off x="4517627" y="3589711"/>
                  <a:ext cx="856080" cy="517680"/>
                </p14:xfrm>
              </p:contentPart>
            </mc:Choice>
            <mc:Fallback xmlns="">
              <p:pic>
                <p:nvPicPr>
                  <p:cNvPr id="2959" name="Ink 2958">
                    <a:extLst>
                      <a:ext uri="{FF2B5EF4-FFF2-40B4-BE49-F238E27FC236}">
                        <a16:creationId xmlns:a16="http://schemas.microsoft.com/office/drawing/2014/main" id="{2C780F2D-03A4-D1BA-0F97-D65E8AF64837}"/>
                      </a:ext>
                    </a:extLst>
                  </p:cNvPr>
                  <p:cNvPicPr/>
                  <p:nvPr/>
                </p:nvPicPr>
                <p:blipFill>
                  <a:blip r:embed="rId27"/>
                  <a:stretch>
                    <a:fillRect/>
                  </a:stretch>
                </p:blipFill>
                <p:spPr>
                  <a:xfrm>
                    <a:off x="4499619" y="3571724"/>
                    <a:ext cx="891735"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61" name="Ink 2960">
                    <a:extLst>
                      <a:ext uri="{FF2B5EF4-FFF2-40B4-BE49-F238E27FC236}">
                        <a16:creationId xmlns:a16="http://schemas.microsoft.com/office/drawing/2014/main" id="{9BE2B6E5-B84A-B488-651C-28D0C7F30BF1}"/>
                      </a:ext>
                    </a:extLst>
                  </p14:cNvPr>
                  <p14:cNvContentPartPr/>
                  <p14:nvPr/>
                </p14:nvContentPartPr>
                <p14:xfrm>
                  <a:off x="4524107" y="3883111"/>
                  <a:ext cx="261000" cy="249120"/>
                </p14:xfrm>
              </p:contentPart>
            </mc:Choice>
            <mc:Fallback xmlns="">
              <p:pic>
                <p:nvPicPr>
                  <p:cNvPr id="2961" name="Ink 2960">
                    <a:extLst>
                      <a:ext uri="{FF2B5EF4-FFF2-40B4-BE49-F238E27FC236}">
                        <a16:creationId xmlns:a16="http://schemas.microsoft.com/office/drawing/2014/main" id="{9BE2B6E5-B84A-B488-651C-28D0C7F30BF1}"/>
                      </a:ext>
                    </a:extLst>
                  </p:cNvPr>
                  <p:cNvPicPr/>
                  <p:nvPr/>
                </p:nvPicPr>
                <p:blipFill>
                  <a:blip r:embed="rId29"/>
                  <a:stretch>
                    <a:fillRect/>
                  </a:stretch>
                </p:blipFill>
                <p:spPr>
                  <a:xfrm>
                    <a:off x="4506107" y="3865111"/>
                    <a:ext cx="296640" cy="284760"/>
                  </a:xfrm>
                  <a:prstGeom prst="rect">
                    <a:avLst/>
                  </a:prstGeom>
                </p:spPr>
              </p:pic>
            </mc:Fallback>
          </mc:AlternateContent>
        </p:grpSp>
        <p:grpSp>
          <p:nvGrpSpPr>
            <p:cNvPr id="2970" name="Group 2969">
              <a:extLst>
                <a:ext uri="{FF2B5EF4-FFF2-40B4-BE49-F238E27FC236}">
                  <a16:creationId xmlns:a16="http://schemas.microsoft.com/office/drawing/2014/main" id="{03435A3A-0866-F85A-7D7B-63B481046832}"/>
                </a:ext>
              </a:extLst>
            </p:cNvPr>
            <p:cNvGrpSpPr/>
            <p:nvPr/>
          </p:nvGrpSpPr>
          <p:grpSpPr>
            <a:xfrm>
              <a:off x="1478360" y="3665117"/>
              <a:ext cx="3063781" cy="1327377"/>
              <a:chOff x="1478360" y="3665117"/>
              <a:chExt cx="3063781" cy="1327377"/>
            </a:xfrm>
          </p:grpSpPr>
          <p:pic>
            <p:nvPicPr>
              <p:cNvPr id="2879" name="Graphic 2878">
                <a:extLst>
                  <a:ext uri="{FF2B5EF4-FFF2-40B4-BE49-F238E27FC236}">
                    <a16:creationId xmlns:a16="http://schemas.microsoft.com/office/drawing/2014/main" id="{02B2D9ED-B3EF-67E0-4EE3-09D8964E1B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6381" y="3700237"/>
                <a:ext cx="945760" cy="945760"/>
              </a:xfrm>
              <a:prstGeom prst="rect">
                <a:avLst/>
              </a:prstGeom>
            </p:spPr>
          </p:pic>
          <p:cxnSp>
            <p:nvCxnSpPr>
              <p:cNvPr id="2883" name="Straight Connector 2882">
                <a:extLst>
                  <a:ext uri="{FF2B5EF4-FFF2-40B4-BE49-F238E27FC236}">
                    <a16:creationId xmlns:a16="http://schemas.microsoft.com/office/drawing/2014/main" id="{5D3BEB5E-7306-485B-AA8B-3DD5B7691BB4}"/>
                  </a:ext>
                </a:extLst>
              </p:cNvPr>
              <p:cNvCxnSpPr>
                <a:cxnSpLocks/>
              </p:cNvCxnSpPr>
              <p:nvPr/>
            </p:nvCxnSpPr>
            <p:spPr>
              <a:xfrm>
                <a:off x="2673797" y="4182888"/>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8" name="Group 2967">
                <a:extLst>
                  <a:ext uri="{FF2B5EF4-FFF2-40B4-BE49-F238E27FC236}">
                    <a16:creationId xmlns:a16="http://schemas.microsoft.com/office/drawing/2014/main" id="{56A10584-4036-A595-61CB-D534EFED5D35}"/>
                  </a:ext>
                </a:extLst>
              </p:cNvPr>
              <p:cNvGrpSpPr/>
              <p:nvPr/>
            </p:nvGrpSpPr>
            <p:grpSpPr>
              <a:xfrm>
                <a:off x="1478360" y="3665117"/>
                <a:ext cx="1177520" cy="1327377"/>
                <a:chOff x="1478360" y="3665117"/>
                <a:chExt cx="1177520" cy="1327377"/>
              </a:xfrm>
            </p:grpSpPr>
            <p:pic>
              <p:nvPicPr>
                <p:cNvPr id="2869" name="Graphic 2868">
                  <a:extLst>
                    <a:ext uri="{FF2B5EF4-FFF2-40B4-BE49-F238E27FC236}">
                      <a16:creationId xmlns:a16="http://schemas.microsoft.com/office/drawing/2014/main" id="{B89FF0EC-7A1C-142B-2C89-60C8C4D900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62773" y="3665117"/>
                  <a:ext cx="1016000" cy="1016000"/>
                </a:xfrm>
                <a:prstGeom prst="rect">
                  <a:avLst/>
                </a:prstGeom>
              </p:spPr>
            </p:pic>
            <p:sp>
              <p:nvSpPr>
                <p:cNvPr id="2964" name="TextBox 2963">
                  <a:extLst>
                    <a:ext uri="{FF2B5EF4-FFF2-40B4-BE49-F238E27FC236}">
                      <a16:creationId xmlns:a16="http://schemas.microsoft.com/office/drawing/2014/main" id="{AA39B478-23EB-49A0-6FF5-B222C77422CE}"/>
                    </a:ext>
                  </a:extLst>
                </p:cNvPr>
                <p:cNvSpPr txBox="1"/>
                <p:nvPr/>
              </p:nvSpPr>
              <p:spPr>
                <a:xfrm>
                  <a:off x="1478360" y="4592384"/>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Function</a:t>
                  </a:r>
                  <a:endParaRPr lang="en-SE" sz="2000" b="1" dirty="0">
                    <a:solidFill>
                      <a:schemeClr val="tx2"/>
                    </a:solidFill>
                    <a:latin typeface="Ubuntu Condensed" panose="020B0506030602030204" pitchFamily="34" charset="0"/>
                  </a:endParaRPr>
                </a:p>
              </p:txBody>
            </p:sp>
          </p:grpSp>
        </p:grpSp>
      </p:grpSp>
      <p:grpSp>
        <p:nvGrpSpPr>
          <p:cNvPr id="2972" name="Group 2971">
            <a:extLst>
              <a:ext uri="{FF2B5EF4-FFF2-40B4-BE49-F238E27FC236}">
                <a16:creationId xmlns:a16="http://schemas.microsoft.com/office/drawing/2014/main" id="{D16B1170-0166-2881-7893-2E6A40400E9A}"/>
              </a:ext>
            </a:extLst>
          </p:cNvPr>
          <p:cNvGrpSpPr/>
          <p:nvPr/>
        </p:nvGrpSpPr>
        <p:grpSpPr>
          <a:xfrm>
            <a:off x="1485561" y="2262640"/>
            <a:ext cx="3889226" cy="1330353"/>
            <a:chOff x="1485561" y="2262640"/>
            <a:chExt cx="3889226" cy="1330353"/>
          </a:xfrm>
        </p:grpSpPr>
        <p:grpSp>
          <p:nvGrpSpPr>
            <p:cNvPr id="2906" name="Group 2905">
              <a:extLst>
                <a:ext uri="{FF2B5EF4-FFF2-40B4-BE49-F238E27FC236}">
                  <a16:creationId xmlns:a16="http://schemas.microsoft.com/office/drawing/2014/main" id="{0DBDA671-40D8-27C3-426F-7F1DCBCF56B9}"/>
                </a:ext>
              </a:extLst>
            </p:cNvPr>
            <p:cNvGrpSpPr/>
            <p:nvPr/>
          </p:nvGrpSpPr>
          <p:grpSpPr>
            <a:xfrm>
              <a:off x="4385147" y="2460751"/>
              <a:ext cx="989640" cy="293760"/>
              <a:chOff x="4385147" y="2460751"/>
              <a:chExt cx="989640" cy="293760"/>
            </a:xfrm>
          </p:grpSpPr>
          <mc:AlternateContent xmlns:mc="http://schemas.openxmlformats.org/markup-compatibility/2006" xmlns:p14="http://schemas.microsoft.com/office/powerpoint/2010/main">
            <mc:Choice Requires="p14">
              <p:contentPart p14:bwMode="auto" r:id="rId32">
                <p14:nvContentPartPr>
                  <p14:cNvPr id="2904" name="Ink 2903">
                    <a:extLst>
                      <a:ext uri="{FF2B5EF4-FFF2-40B4-BE49-F238E27FC236}">
                        <a16:creationId xmlns:a16="http://schemas.microsoft.com/office/drawing/2014/main" id="{5C7721D1-34D8-3B93-AFA6-7A9EE06D1551}"/>
                      </a:ext>
                    </a:extLst>
                  </p14:cNvPr>
                  <p14:cNvContentPartPr/>
                  <p14:nvPr/>
                </p14:nvContentPartPr>
                <p14:xfrm>
                  <a:off x="4429067" y="2570551"/>
                  <a:ext cx="945720" cy="183960"/>
                </p14:xfrm>
              </p:contentPart>
            </mc:Choice>
            <mc:Fallback xmlns="">
              <p:pic>
                <p:nvPicPr>
                  <p:cNvPr id="2904" name="Ink 2903">
                    <a:extLst>
                      <a:ext uri="{FF2B5EF4-FFF2-40B4-BE49-F238E27FC236}">
                        <a16:creationId xmlns:a16="http://schemas.microsoft.com/office/drawing/2014/main" id="{5C7721D1-34D8-3B93-AFA6-7A9EE06D1551}"/>
                      </a:ext>
                    </a:extLst>
                  </p:cNvPr>
                  <p:cNvPicPr/>
                  <p:nvPr/>
                </p:nvPicPr>
                <p:blipFill>
                  <a:blip r:embed="rId33"/>
                  <a:stretch>
                    <a:fillRect/>
                  </a:stretch>
                </p:blipFill>
                <p:spPr>
                  <a:xfrm>
                    <a:off x="4411067" y="2552551"/>
                    <a:ext cx="981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05" name="Ink 2904">
                    <a:extLst>
                      <a:ext uri="{FF2B5EF4-FFF2-40B4-BE49-F238E27FC236}">
                        <a16:creationId xmlns:a16="http://schemas.microsoft.com/office/drawing/2014/main" id="{3820519C-78A8-4CF1-89F0-BF7FB4EB52C3}"/>
                      </a:ext>
                    </a:extLst>
                  </p14:cNvPr>
                  <p14:cNvContentPartPr/>
                  <p14:nvPr/>
                </p14:nvContentPartPr>
                <p14:xfrm>
                  <a:off x="4385147" y="2460751"/>
                  <a:ext cx="177840" cy="271080"/>
                </p14:xfrm>
              </p:contentPart>
            </mc:Choice>
            <mc:Fallback xmlns="">
              <p:pic>
                <p:nvPicPr>
                  <p:cNvPr id="2905" name="Ink 2904">
                    <a:extLst>
                      <a:ext uri="{FF2B5EF4-FFF2-40B4-BE49-F238E27FC236}">
                        <a16:creationId xmlns:a16="http://schemas.microsoft.com/office/drawing/2014/main" id="{3820519C-78A8-4CF1-89F0-BF7FB4EB52C3}"/>
                      </a:ext>
                    </a:extLst>
                  </p:cNvPr>
                  <p:cNvPicPr/>
                  <p:nvPr/>
                </p:nvPicPr>
                <p:blipFill>
                  <a:blip r:embed="rId35"/>
                  <a:stretch>
                    <a:fillRect/>
                  </a:stretch>
                </p:blipFill>
                <p:spPr>
                  <a:xfrm>
                    <a:off x="4367110" y="2442775"/>
                    <a:ext cx="213552" cy="306673"/>
                  </a:xfrm>
                  <a:prstGeom prst="rect">
                    <a:avLst/>
                  </a:prstGeom>
                </p:spPr>
              </p:pic>
            </mc:Fallback>
          </mc:AlternateContent>
        </p:grpSp>
        <p:grpSp>
          <p:nvGrpSpPr>
            <p:cNvPr id="2971" name="Group 2970">
              <a:extLst>
                <a:ext uri="{FF2B5EF4-FFF2-40B4-BE49-F238E27FC236}">
                  <a16:creationId xmlns:a16="http://schemas.microsoft.com/office/drawing/2014/main" id="{539A78BB-0FAA-5617-0BF9-7E4F1B9B18CC}"/>
                </a:ext>
              </a:extLst>
            </p:cNvPr>
            <p:cNvGrpSpPr/>
            <p:nvPr/>
          </p:nvGrpSpPr>
          <p:grpSpPr>
            <a:xfrm>
              <a:off x="1485561" y="2262640"/>
              <a:ext cx="3041430" cy="1330353"/>
              <a:chOff x="1485561" y="2262640"/>
              <a:chExt cx="3041430" cy="1330353"/>
            </a:xfrm>
          </p:grpSpPr>
          <p:pic>
            <p:nvPicPr>
              <p:cNvPr id="2876" name="Graphic 2875">
                <a:extLst>
                  <a:ext uri="{FF2B5EF4-FFF2-40B4-BE49-F238E27FC236}">
                    <a16:creationId xmlns:a16="http://schemas.microsoft.com/office/drawing/2014/main" id="{72AF7E01-3052-F45C-3589-49071DC52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1231" y="2262640"/>
                <a:ext cx="945760" cy="945760"/>
              </a:xfrm>
              <a:prstGeom prst="rect">
                <a:avLst/>
              </a:prstGeom>
            </p:spPr>
          </p:pic>
          <p:cxnSp>
            <p:nvCxnSpPr>
              <p:cNvPr id="2882" name="Straight Connector 2881">
                <a:extLst>
                  <a:ext uri="{FF2B5EF4-FFF2-40B4-BE49-F238E27FC236}">
                    <a16:creationId xmlns:a16="http://schemas.microsoft.com/office/drawing/2014/main" id="{16E86FFF-6F77-F413-D201-5AA9A4F835CC}"/>
                  </a:ext>
                </a:extLst>
              </p:cNvPr>
              <p:cNvCxnSpPr>
                <a:cxnSpLocks/>
              </p:cNvCxnSpPr>
              <p:nvPr/>
            </p:nvCxnSpPr>
            <p:spPr>
              <a:xfrm>
                <a:off x="2673797" y="2735520"/>
                <a:ext cx="907434" cy="0"/>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2969" name="Group 2968">
                <a:extLst>
                  <a:ext uri="{FF2B5EF4-FFF2-40B4-BE49-F238E27FC236}">
                    <a16:creationId xmlns:a16="http://schemas.microsoft.com/office/drawing/2014/main" id="{4D8F5205-85B4-A876-A3F8-7AA47CE07482}"/>
                  </a:ext>
                </a:extLst>
              </p:cNvPr>
              <p:cNvGrpSpPr/>
              <p:nvPr/>
            </p:nvGrpSpPr>
            <p:grpSpPr>
              <a:xfrm>
                <a:off x="1485561" y="2262640"/>
                <a:ext cx="1177520" cy="1330353"/>
                <a:chOff x="1485561" y="2262640"/>
                <a:chExt cx="1177520" cy="1330353"/>
              </a:xfrm>
            </p:grpSpPr>
            <p:pic>
              <p:nvPicPr>
                <p:cNvPr id="2874" name="Graphic 2873">
                  <a:extLst>
                    <a:ext uri="{FF2B5EF4-FFF2-40B4-BE49-F238E27FC236}">
                      <a16:creationId xmlns:a16="http://schemas.microsoft.com/office/drawing/2014/main" id="{AD0815A4-08D6-9CA4-5E75-64E75CD5884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0464" y="2262640"/>
                  <a:ext cx="993312" cy="993312"/>
                </a:xfrm>
                <a:prstGeom prst="rect">
                  <a:avLst/>
                </a:prstGeom>
              </p:spPr>
            </p:pic>
            <p:sp>
              <p:nvSpPr>
                <p:cNvPr id="2965" name="TextBox 2964">
                  <a:extLst>
                    <a:ext uri="{FF2B5EF4-FFF2-40B4-BE49-F238E27FC236}">
                      <a16:creationId xmlns:a16="http://schemas.microsoft.com/office/drawing/2014/main" id="{24D3D93B-5316-9922-D431-A1E92C43B951}"/>
                    </a:ext>
                  </a:extLst>
                </p:cNvPr>
                <p:cNvSpPr txBox="1"/>
                <p:nvPr/>
              </p:nvSpPr>
              <p:spPr>
                <a:xfrm>
                  <a:off x="1485561" y="3192883"/>
                  <a:ext cx="1177520" cy="400110"/>
                </a:xfrm>
                <a:prstGeom prst="rect">
                  <a:avLst/>
                </a:prstGeom>
                <a:noFill/>
              </p:spPr>
              <p:txBody>
                <a:bodyPr wrap="square" rtlCol="0">
                  <a:spAutoFit/>
                </a:bodyPr>
                <a:lstStyle/>
                <a:p>
                  <a:pPr algn="ctr"/>
                  <a:r>
                    <a:rPr lang="en-US" sz="2000" b="1" dirty="0">
                      <a:solidFill>
                        <a:schemeClr val="tx2"/>
                      </a:solidFill>
                      <a:latin typeface="Ubuntu Condensed" panose="020B0506030602030204" pitchFamily="34" charset="0"/>
                    </a:rPr>
                    <a:t>Key Vault</a:t>
                  </a:r>
                  <a:endParaRPr lang="en-SE" sz="2000" b="1" dirty="0">
                    <a:solidFill>
                      <a:schemeClr val="tx2"/>
                    </a:solidFill>
                    <a:latin typeface="Ubuntu Condensed" panose="020B0506030602030204" pitchFamily="34" charset="0"/>
                  </a:endParaRPr>
                </a:p>
              </p:txBody>
            </p:sp>
          </p:grpSp>
        </p:grpSp>
      </p:grpSp>
    </p:spTree>
    <p:extLst>
      <p:ext uri="{BB962C8B-B14F-4D97-AF65-F5344CB8AC3E}">
        <p14:creationId xmlns:p14="http://schemas.microsoft.com/office/powerpoint/2010/main" val="349183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8"/>
                                        </p:tgtEl>
                                        <p:attrNameLst>
                                          <p:attrName>style.visibility</p:attrName>
                                        </p:attrNameLst>
                                      </p:cBhvr>
                                      <p:to>
                                        <p:strVal val="visible"/>
                                      </p:to>
                                    </p:set>
                                    <p:animEffect transition="in" filter="fade">
                                      <p:cBhvr>
                                        <p:cTn id="7" dur="500"/>
                                        <p:tgtEl>
                                          <p:spTgt spid="2978"/>
                                        </p:tgtEl>
                                      </p:cBhvr>
                                    </p:animEffect>
                                  </p:childTnLst>
                                </p:cTn>
                              </p:par>
                              <p:par>
                                <p:cTn id="8" presetID="10" presetClass="entr" presetSubtype="0" fill="hold" nodeType="withEffect">
                                  <p:stCondLst>
                                    <p:cond delay="0"/>
                                  </p:stCondLst>
                                  <p:childTnLst>
                                    <p:set>
                                      <p:cBhvr>
                                        <p:cTn id="9" dur="1" fill="hold">
                                          <p:stCondLst>
                                            <p:cond delay="0"/>
                                          </p:stCondLst>
                                        </p:cTn>
                                        <p:tgtEl>
                                          <p:spTgt spid="2985"/>
                                        </p:tgtEl>
                                        <p:attrNameLst>
                                          <p:attrName>style.visibility</p:attrName>
                                        </p:attrNameLst>
                                      </p:cBhvr>
                                      <p:to>
                                        <p:strVal val="visible"/>
                                      </p:to>
                                    </p:set>
                                    <p:animEffect transition="in" filter="fade">
                                      <p:cBhvr>
                                        <p:cTn id="10" dur="500"/>
                                        <p:tgtEl>
                                          <p:spTgt spid="29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8"/>
                                        </p:tgtEl>
                                      </p:cBhvr>
                                    </p:animEffect>
                                    <p:set>
                                      <p:cBhvr>
                                        <p:cTn id="15" dur="1" fill="hold">
                                          <p:stCondLst>
                                            <p:cond delay="499"/>
                                          </p:stCondLst>
                                        </p:cTn>
                                        <p:tgtEl>
                                          <p:spTgt spid="297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9"/>
                                        </p:tgtEl>
                                        <p:attrNameLst>
                                          <p:attrName>style.visibility</p:attrName>
                                        </p:attrNameLst>
                                      </p:cBhvr>
                                      <p:to>
                                        <p:strVal val="visible"/>
                                      </p:to>
                                    </p:set>
                                    <p:animEffect transition="in" filter="fade">
                                      <p:cBhvr>
                                        <p:cTn id="18" dur="500"/>
                                        <p:tgtEl>
                                          <p:spTgt spid="2979"/>
                                        </p:tgtEl>
                                      </p:cBhvr>
                                    </p:animEffect>
                                  </p:childTnLst>
                                </p:cTn>
                              </p:par>
                              <p:par>
                                <p:cTn id="19" presetID="10" presetClass="entr" presetSubtype="0" fill="hold" nodeType="withEffect">
                                  <p:stCondLst>
                                    <p:cond delay="0"/>
                                  </p:stCondLst>
                                  <p:childTnLst>
                                    <p:set>
                                      <p:cBhvr>
                                        <p:cTn id="20" dur="1" fill="hold">
                                          <p:stCondLst>
                                            <p:cond delay="0"/>
                                          </p:stCondLst>
                                        </p:cTn>
                                        <p:tgtEl>
                                          <p:spTgt spid="2977"/>
                                        </p:tgtEl>
                                        <p:attrNameLst>
                                          <p:attrName>style.visibility</p:attrName>
                                        </p:attrNameLst>
                                      </p:cBhvr>
                                      <p:to>
                                        <p:strVal val="visible"/>
                                      </p:to>
                                    </p:set>
                                    <p:animEffect transition="in" filter="fade">
                                      <p:cBhvr>
                                        <p:cTn id="21" dur="500"/>
                                        <p:tgtEl>
                                          <p:spTgt spid="29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75"/>
                                        </p:tgtEl>
                                        <p:attrNameLst>
                                          <p:attrName>style.visibility</p:attrName>
                                        </p:attrNameLst>
                                      </p:cBhvr>
                                      <p:to>
                                        <p:strVal val="visible"/>
                                      </p:to>
                                    </p:set>
                                    <p:animEffect transition="in" filter="fade">
                                      <p:cBhvr>
                                        <p:cTn id="26" dur="500"/>
                                        <p:tgtEl>
                                          <p:spTgt spid="29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74"/>
                                        </p:tgtEl>
                                        <p:attrNameLst>
                                          <p:attrName>style.visibility</p:attrName>
                                        </p:attrNameLst>
                                      </p:cBhvr>
                                      <p:to>
                                        <p:strVal val="visible"/>
                                      </p:to>
                                    </p:set>
                                    <p:animEffect transition="in" filter="fade">
                                      <p:cBhvr>
                                        <p:cTn id="31" dur="500"/>
                                        <p:tgtEl>
                                          <p:spTgt spid="29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72"/>
                                        </p:tgtEl>
                                        <p:attrNameLst>
                                          <p:attrName>style.visibility</p:attrName>
                                        </p:attrNameLst>
                                      </p:cBhvr>
                                      <p:to>
                                        <p:strVal val="visible"/>
                                      </p:to>
                                    </p:set>
                                    <p:animEffect transition="in" filter="fade">
                                      <p:cBhvr>
                                        <p:cTn id="36" dur="500"/>
                                        <p:tgtEl>
                                          <p:spTgt spid="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28"/>
          <p:cNvSpPr txBox="1">
            <a:spLocks noGrp="1"/>
          </p:cNvSpPr>
          <p:nvPr>
            <p:ph type="title"/>
          </p:nvPr>
        </p:nvSpPr>
        <p:spPr>
          <a:xfrm>
            <a:off x="2703300" y="915349"/>
            <a:ext cx="6785400" cy="1246825"/>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 sz="6000" dirty="0"/>
              <a:t>Session Overview</a:t>
            </a:r>
            <a:endParaRPr sz="6000" dirty="0"/>
          </a:p>
        </p:txBody>
      </p:sp>
      <p:grpSp>
        <p:nvGrpSpPr>
          <p:cNvPr id="14" name="Group 13">
            <a:extLst>
              <a:ext uri="{FF2B5EF4-FFF2-40B4-BE49-F238E27FC236}">
                <a16:creationId xmlns:a16="http://schemas.microsoft.com/office/drawing/2014/main" id="{F7FDF254-D087-1E1F-DE3D-2C596BA38A2A}"/>
              </a:ext>
            </a:extLst>
          </p:cNvPr>
          <p:cNvGrpSpPr/>
          <p:nvPr/>
        </p:nvGrpSpPr>
        <p:grpSpPr>
          <a:xfrm>
            <a:off x="1917809" y="2315116"/>
            <a:ext cx="1523656" cy="2408375"/>
            <a:chOff x="1917809" y="2315116"/>
            <a:chExt cx="1523656" cy="2408375"/>
          </a:xfrm>
        </p:grpSpPr>
        <p:pic>
          <p:nvPicPr>
            <p:cNvPr id="6" name="Graphic 5">
              <a:extLst>
                <a:ext uri="{FF2B5EF4-FFF2-40B4-BE49-F238E27FC236}">
                  <a16:creationId xmlns:a16="http://schemas.microsoft.com/office/drawing/2014/main" id="{7A231867-D158-BD9E-1C06-E03FA0488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 r="75173"/>
            <a:stretch/>
          </p:blipFill>
          <p:spPr>
            <a:xfrm>
              <a:off x="1917809" y="2596174"/>
              <a:ext cx="1523656" cy="1665652"/>
            </a:xfrm>
            <a:prstGeom prst="rect">
              <a:avLst/>
            </a:prstGeom>
          </p:spPr>
        </p:pic>
        <p:sp>
          <p:nvSpPr>
            <p:cNvPr id="2" name="TextBox 1">
              <a:extLst>
                <a:ext uri="{FF2B5EF4-FFF2-40B4-BE49-F238E27FC236}">
                  <a16:creationId xmlns:a16="http://schemas.microsoft.com/office/drawing/2014/main" id="{71A5A4F5-570D-46F4-0A20-FB972543B878}"/>
                </a:ext>
              </a:extLst>
            </p:cNvPr>
            <p:cNvSpPr txBox="1"/>
            <p:nvPr/>
          </p:nvSpPr>
          <p:spPr>
            <a:xfrm>
              <a:off x="2032109" y="2315116"/>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1</a:t>
              </a:r>
              <a:endParaRPr lang="en-SE" sz="2400" b="1" dirty="0">
                <a:solidFill>
                  <a:schemeClr val="tx2"/>
                </a:solidFill>
                <a:latin typeface="Ubuntu Condensed" panose="020B0506030602030204" pitchFamily="34" charset="0"/>
              </a:endParaRPr>
            </a:p>
          </p:txBody>
        </p:sp>
        <p:sp>
          <p:nvSpPr>
            <p:cNvPr id="11" name="TextBox 10">
              <a:extLst>
                <a:ext uri="{FF2B5EF4-FFF2-40B4-BE49-F238E27FC236}">
                  <a16:creationId xmlns:a16="http://schemas.microsoft.com/office/drawing/2014/main" id="{F86C21FA-C21B-BF35-C123-A2E8624DBE6A}"/>
                </a:ext>
              </a:extLst>
            </p:cNvPr>
            <p:cNvSpPr txBox="1"/>
            <p:nvPr/>
          </p:nvSpPr>
          <p:spPr>
            <a:xfrm>
              <a:off x="1998771" y="4261826"/>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grpSp>
        <p:nvGrpSpPr>
          <p:cNvPr id="15" name="Group 14">
            <a:extLst>
              <a:ext uri="{FF2B5EF4-FFF2-40B4-BE49-F238E27FC236}">
                <a16:creationId xmlns:a16="http://schemas.microsoft.com/office/drawing/2014/main" id="{990EEADA-BDC6-9890-A43C-B3BE344529D5}"/>
              </a:ext>
            </a:extLst>
          </p:cNvPr>
          <p:cNvGrpSpPr/>
          <p:nvPr/>
        </p:nvGrpSpPr>
        <p:grpSpPr>
          <a:xfrm>
            <a:off x="5320756" y="2315115"/>
            <a:ext cx="1550488" cy="2408375"/>
            <a:chOff x="5320756" y="2315115"/>
            <a:chExt cx="1550488" cy="2408375"/>
          </a:xfrm>
        </p:grpSpPr>
        <p:pic>
          <p:nvPicPr>
            <p:cNvPr id="9" name="Graphic 8" descr="Programmer male with solid fill">
              <a:extLst>
                <a:ext uri="{FF2B5EF4-FFF2-40B4-BE49-F238E27FC236}">
                  <a16:creationId xmlns:a16="http://schemas.microsoft.com/office/drawing/2014/main" id="{0E3FAC6D-5198-37E2-EABF-300F92253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0756" y="2610076"/>
              <a:ext cx="1550488" cy="1550486"/>
            </a:xfrm>
            <a:prstGeom prst="rect">
              <a:avLst/>
            </a:prstGeom>
          </p:spPr>
        </p:pic>
        <p:sp>
          <p:nvSpPr>
            <p:cNvPr id="3" name="TextBox 2">
              <a:extLst>
                <a:ext uri="{FF2B5EF4-FFF2-40B4-BE49-F238E27FC236}">
                  <a16:creationId xmlns:a16="http://schemas.microsoft.com/office/drawing/2014/main" id="{E59E91B6-94C9-112D-B224-9E6C935F5C7F}"/>
                </a:ext>
              </a:extLst>
            </p:cNvPr>
            <p:cNvSpPr txBox="1"/>
            <p:nvPr/>
          </p:nvSpPr>
          <p:spPr>
            <a:xfrm>
              <a:off x="5608573" y="2315115"/>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2</a:t>
              </a:r>
              <a:endParaRPr lang="en-SE" sz="2400" b="1" dirty="0">
                <a:solidFill>
                  <a:schemeClr val="tx2"/>
                </a:solidFill>
                <a:latin typeface="Ubuntu Condensed" panose="020B0506030602030204" pitchFamily="34" charset="0"/>
              </a:endParaRPr>
            </a:p>
          </p:txBody>
        </p:sp>
        <p:sp>
          <p:nvSpPr>
            <p:cNvPr id="12" name="TextBox 11">
              <a:extLst>
                <a:ext uri="{FF2B5EF4-FFF2-40B4-BE49-F238E27FC236}">
                  <a16:creationId xmlns:a16="http://schemas.microsoft.com/office/drawing/2014/main" id="{E51BF1AE-9362-09C2-DA77-8B41EF16E28E}"/>
                </a:ext>
              </a:extLst>
            </p:cNvPr>
            <p:cNvSpPr txBox="1"/>
            <p:nvPr/>
          </p:nvSpPr>
          <p:spPr>
            <a:xfrm>
              <a:off x="5415134" y="4261825"/>
              <a:ext cx="1361731"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Demo</a:t>
              </a:r>
              <a:endParaRPr lang="en-SE" sz="2400" b="1" dirty="0">
                <a:solidFill>
                  <a:schemeClr val="tx2"/>
                </a:solidFill>
                <a:latin typeface="Ubuntu Condensed" panose="020B0506030602030204" pitchFamily="34" charset="0"/>
              </a:endParaRPr>
            </a:p>
          </p:txBody>
        </p:sp>
      </p:grpSp>
      <p:grpSp>
        <p:nvGrpSpPr>
          <p:cNvPr id="16" name="Group 15">
            <a:extLst>
              <a:ext uri="{FF2B5EF4-FFF2-40B4-BE49-F238E27FC236}">
                <a16:creationId xmlns:a16="http://schemas.microsoft.com/office/drawing/2014/main" id="{B13B160D-5A35-352A-7C20-68ED795156E2}"/>
              </a:ext>
            </a:extLst>
          </p:cNvPr>
          <p:cNvGrpSpPr/>
          <p:nvPr/>
        </p:nvGrpSpPr>
        <p:grpSpPr>
          <a:xfrm>
            <a:off x="8537354" y="2315114"/>
            <a:ext cx="1766102" cy="2777709"/>
            <a:chOff x="8537354" y="2315114"/>
            <a:chExt cx="1766102" cy="2777709"/>
          </a:xfrm>
        </p:grpSpPr>
        <p:pic>
          <p:nvPicPr>
            <p:cNvPr id="5" name="Graphic 4" descr="Questions with solid fill">
              <a:extLst>
                <a:ext uri="{FF2B5EF4-FFF2-40B4-BE49-F238E27FC236}">
                  <a16:creationId xmlns:a16="http://schemas.microsoft.com/office/drawing/2014/main" id="{46BD32ED-1AD2-41F3-F594-6F0126A82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7354" y="2545949"/>
              <a:ext cx="1766102" cy="1766102"/>
            </a:xfrm>
            <a:prstGeom prst="rect">
              <a:avLst/>
            </a:prstGeom>
          </p:spPr>
        </p:pic>
        <p:sp>
          <p:nvSpPr>
            <p:cNvPr id="4" name="TextBox 3">
              <a:extLst>
                <a:ext uri="{FF2B5EF4-FFF2-40B4-BE49-F238E27FC236}">
                  <a16:creationId xmlns:a16="http://schemas.microsoft.com/office/drawing/2014/main" id="{AAECA0E2-5C53-1DA5-2982-56974FCF71BE}"/>
                </a:ext>
              </a:extLst>
            </p:cNvPr>
            <p:cNvSpPr txBox="1"/>
            <p:nvPr/>
          </p:nvSpPr>
          <p:spPr>
            <a:xfrm>
              <a:off x="8882831" y="2315114"/>
              <a:ext cx="311041" cy="461665"/>
            </a:xfrm>
            <a:prstGeom prst="rect">
              <a:avLst/>
            </a:prstGeom>
            <a:noFill/>
          </p:spPr>
          <p:txBody>
            <a:bodyPr wrap="square" rtlCol="0">
              <a:spAutoFit/>
            </a:bodyPr>
            <a:lstStyle/>
            <a:p>
              <a:r>
                <a:rPr lang="en-US" sz="2400" b="1" dirty="0">
                  <a:solidFill>
                    <a:schemeClr val="tx2"/>
                  </a:solidFill>
                  <a:latin typeface="Ubuntu Condensed" panose="020B0506030602030204" pitchFamily="34" charset="0"/>
                </a:rPr>
                <a:t>3</a:t>
              </a:r>
              <a:endParaRPr lang="en-SE" sz="2400" b="1" dirty="0">
                <a:solidFill>
                  <a:schemeClr val="tx2"/>
                </a:solidFill>
                <a:latin typeface="Ubuntu Condensed" panose="020B0506030602030204" pitchFamily="34" charset="0"/>
              </a:endParaRPr>
            </a:p>
          </p:txBody>
        </p:sp>
        <p:sp>
          <p:nvSpPr>
            <p:cNvPr id="13" name="TextBox 12">
              <a:extLst>
                <a:ext uri="{FF2B5EF4-FFF2-40B4-BE49-F238E27FC236}">
                  <a16:creationId xmlns:a16="http://schemas.microsoft.com/office/drawing/2014/main" id="{3C288260-46A1-7198-0333-A3F565E3DF3D}"/>
                </a:ext>
              </a:extLst>
            </p:cNvPr>
            <p:cNvSpPr txBox="1"/>
            <p:nvPr/>
          </p:nvSpPr>
          <p:spPr>
            <a:xfrm>
              <a:off x="8721374" y="4261826"/>
              <a:ext cx="1534652"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Summary &amp; Questions</a:t>
              </a:r>
              <a:endParaRPr lang="en-SE" sz="2400" b="1" dirty="0">
                <a:solidFill>
                  <a:schemeClr val="tx2"/>
                </a:solidFill>
                <a:latin typeface="Ubuntu Condensed" panose="020B0506030602030204" pitchFamily="34" charset="0"/>
              </a:endParaRPr>
            </a:p>
          </p:txBody>
        </p:sp>
      </p:grpSp>
    </p:spTree>
    <p:extLst>
      <p:ext uri="{BB962C8B-B14F-4D97-AF65-F5344CB8AC3E}">
        <p14:creationId xmlns:p14="http://schemas.microsoft.com/office/powerpoint/2010/main" val="42362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7E714-9D61-5A41-460F-B4A5D5DD8868}"/>
              </a:ext>
            </a:extLst>
          </p:cNvPr>
          <p:cNvSpPr>
            <a:spLocks noGrp="1"/>
          </p:cNvSpPr>
          <p:nvPr>
            <p:ph type="body" idx="1"/>
          </p:nvPr>
        </p:nvSpPr>
        <p:spPr>
          <a:xfrm>
            <a:off x="519691" y="1356867"/>
            <a:ext cx="9341700" cy="4510200"/>
          </a:xfrm>
        </p:spPr>
        <p:txBody>
          <a:bodyPr/>
          <a:lstStyle/>
          <a:p>
            <a:pPr marL="457200" lvl="0" indent="-349250" algn="l" rtl="0">
              <a:lnSpc>
                <a:spcPct val="200000"/>
              </a:lnSpc>
              <a:spcBef>
                <a:spcPts val="0"/>
              </a:spcBef>
              <a:spcAft>
                <a:spcPts val="0"/>
              </a:spcAft>
              <a:buClr>
                <a:schemeClr val="accent1"/>
              </a:buClr>
              <a:buSzPts val="1900"/>
              <a:buChar char="■"/>
            </a:pPr>
            <a:r>
              <a:rPr lang="en-US" dirty="0"/>
              <a:t>… create a common understanding of what an application is</a:t>
            </a:r>
          </a:p>
          <a:p>
            <a:pPr lvl="1">
              <a:lnSpc>
                <a:spcPct val="200000"/>
              </a:lnSpc>
              <a:spcBef>
                <a:spcPts val="0"/>
              </a:spcBef>
              <a:buClr>
                <a:schemeClr val="accent1"/>
              </a:buClr>
              <a:buChar char="■"/>
            </a:pPr>
            <a:r>
              <a:rPr lang="en-US" dirty="0"/>
              <a:t>for </a:t>
            </a:r>
            <a:r>
              <a:rPr lang="en-US" dirty="0">
                <a:solidFill>
                  <a:schemeClr val="accent4"/>
                </a:solidFill>
              </a:rPr>
              <a:t>Developers</a:t>
            </a:r>
          </a:p>
          <a:p>
            <a:pPr lvl="1">
              <a:lnSpc>
                <a:spcPct val="200000"/>
              </a:lnSpc>
              <a:spcBef>
                <a:spcPts val="0"/>
              </a:spcBef>
              <a:buClr>
                <a:schemeClr val="accent1"/>
              </a:buClr>
              <a:buChar char="■"/>
            </a:pPr>
            <a:r>
              <a:rPr lang="en-US" dirty="0"/>
              <a:t>for </a:t>
            </a:r>
            <a:r>
              <a:rPr lang="en-US" dirty="0">
                <a:solidFill>
                  <a:schemeClr val="accent4"/>
                </a:solidFill>
              </a:rPr>
              <a:t>Platform Engineers</a:t>
            </a:r>
          </a:p>
          <a:p>
            <a:pPr lvl="1">
              <a:lnSpc>
                <a:spcPct val="200000"/>
              </a:lnSpc>
              <a:spcBef>
                <a:spcPts val="0"/>
              </a:spcBef>
              <a:buClr>
                <a:schemeClr val="accent1"/>
              </a:buClr>
              <a:buChar char="■"/>
            </a:pPr>
            <a:r>
              <a:rPr lang="en-US" dirty="0"/>
              <a:t>for </a:t>
            </a:r>
            <a:r>
              <a:rPr lang="en-US" dirty="0">
                <a:solidFill>
                  <a:schemeClr val="accent4"/>
                </a:solidFill>
              </a:rPr>
              <a:t>IT Operators</a:t>
            </a:r>
          </a:p>
          <a:p>
            <a:pPr lvl="1">
              <a:lnSpc>
                <a:spcPct val="200000"/>
              </a:lnSpc>
              <a:spcBef>
                <a:spcPts val="0"/>
              </a:spcBef>
              <a:buClr>
                <a:schemeClr val="accent1"/>
              </a:buClr>
              <a:buChar char="■"/>
            </a:pPr>
            <a:r>
              <a:rPr lang="en-US" dirty="0"/>
              <a:t>for </a:t>
            </a:r>
            <a:r>
              <a:rPr lang="en-US" dirty="0">
                <a:solidFill>
                  <a:schemeClr val="accent4"/>
                </a:solidFill>
              </a:rPr>
              <a:t>Security Experts</a:t>
            </a:r>
          </a:p>
        </p:txBody>
      </p:sp>
      <p:sp>
        <p:nvSpPr>
          <p:cNvPr id="5" name="Rectangle 4">
            <a:extLst>
              <a:ext uri="{FF2B5EF4-FFF2-40B4-BE49-F238E27FC236}">
                <a16:creationId xmlns:a16="http://schemas.microsoft.com/office/drawing/2014/main" id="{DF0EC4DE-6B5A-D8BE-DC91-A297C5613E73}"/>
              </a:ext>
            </a:extLst>
          </p:cNvPr>
          <p:cNvSpPr/>
          <p:nvPr/>
        </p:nvSpPr>
        <p:spPr>
          <a:xfrm>
            <a:off x="519691" y="2109370"/>
            <a:ext cx="9341700" cy="2336800"/>
          </a:xfrm>
          <a:prstGeom prst="rect">
            <a:avLst/>
          </a:prstGeom>
          <a:solidFill>
            <a:srgbClr val="1E1E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 Placeholder 1">
            <a:extLst>
              <a:ext uri="{FF2B5EF4-FFF2-40B4-BE49-F238E27FC236}">
                <a16:creationId xmlns:a16="http://schemas.microsoft.com/office/drawing/2014/main" id="{8F5DFB2F-CABF-B3F8-C8D5-CAB2495CD49C}"/>
              </a:ext>
            </a:extLst>
          </p:cNvPr>
          <p:cNvSpPr txBox="1">
            <a:spLocks/>
          </p:cNvSpPr>
          <p:nvPr/>
        </p:nvSpPr>
        <p:spPr>
          <a:xfrm>
            <a:off x="519691" y="1357669"/>
            <a:ext cx="9341700" cy="52728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1pPr>
            <a:lvl2pPr marL="914400" marR="0" lvl="1"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2pPr>
            <a:lvl3pPr marL="1371600" marR="0" lvl="2" indent="-349250" algn="l" rtl="0">
              <a:lnSpc>
                <a:spcPct val="115000"/>
              </a:lnSpc>
              <a:spcBef>
                <a:spcPts val="2100"/>
              </a:spcBef>
              <a:spcAft>
                <a:spcPts val="0"/>
              </a:spcAft>
              <a:buClr>
                <a:schemeClr val="lt1"/>
              </a:buClr>
              <a:buSzPts val="1900"/>
              <a:buFont typeface="Catamaran"/>
              <a:buChar char="■"/>
              <a:defRPr lang="en-US" sz="1900" b="0" i="0" u="none" strike="noStrike" cap="none" dirty="0" smtClean="0">
                <a:solidFill>
                  <a:schemeClr val="tx2"/>
                </a:solidFill>
                <a:latin typeface="Catamaran"/>
                <a:ea typeface="Catamaran"/>
                <a:cs typeface="Catamaran"/>
                <a:sym typeface="Catamaran"/>
              </a:defRPr>
            </a:lvl3pPr>
            <a:lvl4pPr marL="1828800" marR="0" lvl="3" indent="-349250" algn="l" rtl="0">
              <a:lnSpc>
                <a:spcPct val="115000"/>
              </a:lnSpc>
              <a:spcBef>
                <a:spcPts val="2100"/>
              </a:spcBef>
              <a:spcAft>
                <a:spcPts val="0"/>
              </a:spcAft>
              <a:buClr>
                <a:schemeClr val="lt1"/>
              </a:buClr>
              <a:buSzPts val="1900"/>
              <a:buFont typeface="Catamaran"/>
              <a:buChar char="●"/>
              <a:defRPr sz="1900" b="0" i="0" u="none" strike="noStrike" cap="none" dirty="0">
                <a:solidFill>
                  <a:schemeClr val="tx2"/>
                </a:solidFill>
                <a:latin typeface="Catamaran"/>
                <a:ea typeface="Catamaran"/>
                <a:cs typeface="Catamaran"/>
                <a:sym typeface="Catamaran"/>
              </a:defRPr>
            </a:lvl4pPr>
            <a:lvl5pPr marL="2286000" marR="0" lvl="4"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5pPr>
            <a:lvl6pPr marL="2743200" marR="0" lvl="5"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6pPr>
            <a:lvl7pPr marL="3200400" marR="0" lvl="6"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7pPr>
            <a:lvl8pPr marL="3657600" marR="0" lvl="7" indent="-349250" algn="l" rtl="0">
              <a:lnSpc>
                <a:spcPct val="115000"/>
              </a:lnSpc>
              <a:spcBef>
                <a:spcPts val="2100"/>
              </a:spcBef>
              <a:spcAft>
                <a:spcPts val="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8pPr>
            <a:lvl9pPr marL="4114800" marR="0" lvl="8" indent="-349250" algn="l" rtl="0">
              <a:lnSpc>
                <a:spcPct val="115000"/>
              </a:lnSpc>
              <a:spcBef>
                <a:spcPts val="2100"/>
              </a:spcBef>
              <a:spcAft>
                <a:spcPts val="2100"/>
              </a:spcAft>
              <a:buClr>
                <a:schemeClr val="lt1"/>
              </a:buClr>
              <a:buSzPts val="1900"/>
              <a:buFont typeface="Catamaran"/>
              <a:buChar char="■"/>
              <a:defRPr sz="1900" b="0" i="0" u="none" strike="noStrike" cap="none">
                <a:solidFill>
                  <a:schemeClr val="lt1"/>
                </a:solidFill>
                <a:latin typeface="Catamaran"/>
                <a:ea typeface="Catamaran"/>
                <a:cs typeface="Catamaran"/>
                <a:sym typeface="Catamaran"/>
              </a:defRPr>
            </a:lvl9pPr>
          </a:lstStyle>
          <a:p>
            <a:pPr marL="107950" indent="0">
              <a:lnSpc>
                <a:spcPct val="200000"/>
              </a:lnSpc>
              <a:buClr>
                <a:schemeClr val="accent1"/>
              </a:buClr>
              <a:buNone/>
            </a:pPr>
            <a:endParaRPr lang="en-US" dirty="0"/>
          </a:p>
          <a:p>
            <a:pPr>
              <a:lnSpc>
                <a:spcPct val="200000"/>
              </a:lnSpc>
              <a:buClr>
                <a:schemeClr val="accent1"/>
              </a:buClr>
              <a:buFont typeface="Catamaran"/>
              <a:buChar char="■"/>
            </a:pPr>
            <a:r>
              <a:rPr lang="en-US" dirty="0"/>
              <a:t>… support developers</a:t>
            </a:r>
          </a:p>
          <a:p>
            <a:pPr lvl="1">
              <a:lnSpc>
                <a:spcPct val="100000"/>
              </a:lnSpc>
              <a:spcBef>
                <a:spcPts val="1800"/>
              </a:spcBef>
              <a:buClr>
                <a:schemeClr val="accent1"/>
              </a:buClr>
              <a:buFont typeface="Catamaran"/>
              <a:buChar char="■"/>
            </a:pPr>
            <a:r>
              <a:rPr lang="en-US" dirty="0"/>
              <a:t>on </a:t>
            </a:r>
            <a:r>
              <a:rPr lang="en-US" dirty="0">
                <a:solidFill>
                  <a:schemeClr val="accent4"/>
                </a:solidFill>
              </a:rPr>
              <a:t>Kubernetes</a:t>
            </a:r>
          </a:p>
          <a:p>
            <a:pPr lvl="1">
              <a:lnSpc>
                <a:spcPct val="100000"/>
              </a:lnSpc>
              <a:spcBef>
                <a:spcPts val="1800"/>
              </a:spcBef>
              <a:buClr>
                <a:schemeClr val="accent1"/>
              </a:buClr>
              <a:buFont typeface="Catamaran"/>
              <a:buChar char="■"/>
            </a:pPr>
            <a:r>
              <a:rPr lang="en-US" dirty="0"/>
              <a:t>on </a:t>
            </a:r>
            <a:r>
              <a:rPr lang="en-US" dirty="0">
                <a:solidFill>
                  <a:schemeClr val="accent4"/>
                </a:solidFill>
              </a:rPr>
              <a:t>Serverless Platforms</a:t>
            </a:r>
            <a:r>
              <a:rPr lang="en-US" dirty="0"/>
              <a:t> in the future</a:t>
            </a:r>
          </a:p>
          <a:p>
            <a:pPr lvl="1">
              <a:lnSpc>
                <a:spcPct val="100000"/>
              </a:lnSpc>
              <a:spcBef>
                <a:spcPts val="1800"/>
              </a:spcBef>
              <a:buClr>
                <a:schemeClr val="accent1"/>
              </a:buClr>
              <a:buFont typeface="Catamaran"/>
              <a:buChar char="■"/>
            </a:pPr>
            <a:r>
              <a:rPr lang="en-US" dirty="0"/>
              <a:t>… by integrating with existing workflows and tooling</a:t>
            </a:r>
          </a:p>
          <a:p>
            <a:pPr lvl="2">
              <a:lnSpc>
                <a:spcPct val="100000"/>
              </a:lnSpc>
              <a:spcBef>
                <a:spcPts val="1800"/>
              </a:spcBef>
              <a:buClr>
                <a:schemeClr val="accent1"/>
              </a:buClr>
            </a:pPr>
            <a:r>
              <a:rPr lang="en-US" dirty="0"/>
              <a:t>like </a:t>
            </a:r>
            <a:r>
              <a:rPr lang="en-US" dirty="0">
                <a:solidFill>
                  <a:schemeClr val="accent4"/>
                </a:solidFill>
              </a:rPr>
              <a:t>Bicep</a:t>
            </a:r>
          </a:p>
          <a:p>
            <a:pPr lvl="2">
              <a:lnSpc>
                <a:spcPct val="100000"/>
              </a:lnSpc>
              <a:spcBef>
                <a:spcPts val="1800"/>
              </a:spcBef>
              <a:buClr>
                <a:schemeClr val="accent1"/>
              </a:buClr>
            </a:pPr>
            <a:r>
              <a:rPr lang="en-US" dirty="0"/>
              <a:t>like </a:t>
            </a:r>
            <a:r>
              <a:rPr lang="en-US" dirty="0">
                <a:solidFill>
                  <a:schemeClr val="accent4"/>
                </a:solidFill>
              </a:rPr>
              <a:t>Terraform</a:t>
            </a:r>
          </a:p>
          <a:p>
            <a:pPr lvl="2">
              <a:lnSpc>
                <a:spcPct val="100000"/>
              </a:lnSpc>
              <a:spcBef>
                <a:spcPts val="1800"/>
              </a:spcBef>
              <a:buClr>
                <a:schemeClr val="accent1"/>
              </a:buClr>
            </a:pPr>
            <a:r>
              <a:rPr lang="en-US" dirty="0"/>
              <a:t>like </a:t>
            </a:r>
            <a:r>
              <a:rPr lang="en-US" dirty="0">
                <a:solidFill>
                  <a:schemeClr val="accent4"/>
                </a:solidFill>
              </a:rPr>
              <a:t>Helm charts</a:t>
            </a:r>
          </a:p>
          <a:p>
            <a:pPr lvl="2">
              <a:lnSpc>
                <a:spcPct val="100000"/>
              </a:lnSpc>
              <a:spcBef>
                <a:spcPts val="1800"/>
              </a:spcBef>
              <a:buClr>
                <a:schemeClr val="accent1"/>
              </a:buClr>
            </a:pPr>
            <a:r>
              <a:rPr lang="en-US" dirty="0"/>
              <a:t>like </a:t>
            </a:r>
            <a:r>
              <a:rPr lang="en-US" dirty="0">
                <a:solidFill>
                  <a:schemeClr val="accent4"/>
                </a:solidFill>
              </a:rPr>
              <a:t>Kubernetes YAML</a:t>
            </a:r>
          </a:p>
        </p:txBody>
      </p:sp>
      <p:sp>
        <p:nvSpPr>
          <p:cNvPr id="3" name="Title 2">
            <a:extLst>
              <a:ext uri="{FF2B5EF4-FFF2-40B4-BE49-F238E27FC236}">
                <a16:creationId xmlns:a16="http://schemas.microsoft.com/office/drawing/2014/main" id="{2E1D707C-2F10-CC02-57B1-E45FD2621EF7}"/>
              </a:ext>
            </a:extLst>
          </p:cNvPr>
          <p:cNvSpPr>
            <a:spLocks noGrp="1"/>
          </p:cNvSpPr>
          <p:nvPr>
            <p:ph type="title"/>
          </p:nvPr>
        </p:nvSpPr>
        <p:spPr/>
        <p:txBody>
          <a:bodyPr/>
          <a:lstStyle/>
          <a:p>
            <a:r>
              <a:rPr lang="en-US" dirty="0"/>
              <a:t>Radius was created to…</a:t>
            </a:r>
            <a:endParaRPr lang="en-SE" dirty="0"/>
          </a:p>
        </p:txBody>
      </p:sp>
    </p:spTree>
    <p:extLst>
      <p:ext uri="{BB962C8B-B14F-4D97-AF65-F5344CB8AC3E}">
        <p14:creationId xmlns:p14="http://schemas.microsoft.com/office/powerpoint/2010/main" val="1933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9" presetClass="emph" presetSubtype="0" grpId="2" nodeType="withEffect">
                                  <p:stCondLst>
                                    <p:cond delay="0"/>
                                  </p:stCondLst>
                                  <p:childTnLst>
                                    <p:set>
                                      <p:cBhvr>
                                        <p:cTn id="19" dur="indefinite"/>
                                        <p:tgtEl>
                                          <p:spTgt spid="2">
                                            <p:txEl>
                                              <p:pRg st="1" end="1"/>
                                            </p:txEl>
                                          </p:spTgt>
                                        </p:tgtEl>
                                        <p:attrNameLst>
                                          <p:attrName>style.opacity</p:attrName>
                                        </p:attrNameLst>
                                      </p:cBhvr>
                                      <p:to>
                                        <p:strVal val="0.5"/>
                                      </p:to>
                                    </p:set>
                                    <p:animEffect filter="image" prLst="opacity: 0.5">
                                      <p:cBhvr rctx="IE">
                                        <p:cTn id="20" dur="indefinite"/>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9" presetClass="emph" presetSubtype="0" grpId="2"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9" presetClass="emph" presetSubtype="0" grpId="2" nodeType="withEffect">
                                  <p:stCondLst>
                                    <p:cond delay="0"/>
                                  </p:stCondLst>
                                  <p:childTnLst>
                                    <p:set>
                                      <p:cBhvr>
                                        <p:cTn id="35" dur="indefinite"/>
                                        <p:tgtEl>
                                          <p:spTgt spid="2">
                                            <p:txEl>
                                              <p:pRg st="3" end="3"/>
                                            </p:txEl>
                                          </p:spTgt>
                                        </p:tgtEl>
                                        <p:attrNameLst>
                                          <p:attrName>style.opacity</p:attrName>
                                        </p:attrNameLst>
                                      </p:cBhvr>
                                      <p:to>
                                        <p:strVal val="0.5"/>
                                      </p:to>
                                    </p:set>
                                    <p:animEffect filter="image" prLst="opacity: 0.5">
                                      <p:cBhvr rctx="IE">
                                        <p:cTn id="36" dur="indefinite"/>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9" presetClass="emph" presetSubtype="0" grpId="1" nodeType="withEffect">
                                  <p:stCondLst>
                                    <p:cond delay="500"/>
                                  </p:stCondLst>
                                  <p:childTnLst>
                                    <p:set>
                                      <p:cBhvr>
                                        <p:cTn id="43" dur="indefinite"/>
                                        <p:tgtEl>
                                          <p:spTgt spid="2">
                                            <p:txEl>
                                              <p:pRg st="0" end="0"/>
                                            </p:txEl>
                                          </p:spTgt>
                                        </p:tgtEl>
                                        <p:attrNameLst>
                                          <p:attrName>style.opacity</p:attrName>
                                        </p:attrNameLst>
                                      </p:cBhvr>
                                      <p:to>
                                        <p:strVal val="0.5"/>
                                      </p:to>
                                    </p:set>
                                    <p:animEffect filter="image" prLst="opacity: 0.5">
                                      <p:cBhvr rctx="IE">
                                        <p:cTn id="44" dur="indefinite"/>
                                        <p:tgtEl>
                                          <p:spTgt spid="2">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9" presetClass="emph" presetSubtype="0" grpId="1" nodeType="withEffect">
                                  <p:stCondLst>
                                    <p:cond delay="0"/>
                                  </p:stCondLst>
                                  <p:childTnLst>
                                    <p:set>
                                      <p:cBhvr>
                                        <p:cTn id="59" dur="indefinite"/>
                                        <p:tgtEl>
                                          <p:spTgt spid="4">
                                            <p:txEl>
                                              <p:pRg st="2" end="2"/>
                                            </p:txEl>
                                          </p:spTgt>
                                        </p:tgtEl>
                                        <p:attrNameLst>
                                          <p:attrName>style.opacity</p:attrName>
                                        </p:attrNameLst>
                                      </p:cBhvr>
                                      <p:to>
                                        <p:strVal val="0.5"/>
                                      </p:to>
                                    </p:set>
                                    <p:animEffect filter="image" prLst="opacity: 0.5">
                                      <p:cBhvr rctx="IE">
                                        <p:cTn id="60" dur="indefinite"/>
                                        <p:tgtEl>
                                          <p:spTgt spid="4">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fade">
                                      <p:cBhvr>
                                        <p:cTn id="65" dur="500"/>
                                        <p:tgtEl>
                                          <p:spTgt spid="4">
                                            <p:txEl>
                                              <p:pRg st="4" end="4"/>
                                            </p:txEl>
                                          </p:spTgt>
                                        </p:tgtEl>
                                      </p:cBhvr>
                                    </p:animEffect>
                                  </p:childTnLst>
                                </p:cTn>
                              </p:par>
                              <p:par>
                                <p:cTn id="66" presetID="9" presetClass="emph" presetSubtype="0" grpId="1" nodeType="withEffect">
                                  <p:stCondLst>
                                    <p:cond delay="0"/>
                                  </p:stCondLst>
                                  <p:childTnLst>
                                    <p:set>
                                      <p:cBhvr>
                                        <p:cTn id="67" dur="indefinite"/>
                                        <p:tgtEl>
                                          <p:spTgt spid="4">
                                            <p:txEl>
                                              <p:pRg st="3" end="3"/>
                                            </p:txEl>
                                          </p:spTgt>
                                        </p:tgtEl>
                                        <p:attrNameLst>
                                          <p:attrName>style.opacity</p:attrName>
                                        </p:attrNameLst>
                                      </p:cBhvr>
                                      <p:to>
                                        <p:strVal val="0.5"/>
                                      </p:to>
                                    </p:set>
                                    <p:animEffect filter="image" prLst="opacity: 0.5">
                                      <p:cBhvr rctx="IE">
                                        <p:cTn id="68" dur="indefinite"/>
                                        <p:tgtEl>
                                          <p:spTgt spid="4">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Effect transition="in" filter="fade">
                                      <p:cBhvr>
                                        <p:cTn id="73" dur="500"/>
                                        <p:tgtEl>
                                          <p:spTgt spid="4">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par>
                                <p:cTn id="79" presetID="9" presetClass="emph" presetSubtype="0" grpId="1" nodeType="withEffect">
                                  <p:stCondLst>
                                    <p:cond delay="0"/>
                                  </p:stCondLst>
                                  <p:childTnLst>
                                    <p:set>
                                      <p:cBhvr>
                                        <p:cTn id="80" dur="indefinite"/>
                                        <p:tgtEl>
                                          <p:spTgt spid="4">
                                            <p:txEl>
                                              <p:pRg st="5" end="5"/>
                                            </p:txEl>
                                          </p:spTgt>
                                        </p:tgtEl>
                                        <p:attrNameLst>
                                          <p:attrName>style.opacity</p:attrName>
                                        </p:attrNameLst>
                                      </p:cBhvr>
                                      <p:to>
                                        <p:strVal val="0.5"/>
                                      </p:to>
                                    </p:set>
                                    <p:animEffect filter="image" prLst="opacity: 0.5">
                                      <p:cBhvr rctx="IE">
                                        <p:cTn id="81" dur="indefinite"/>
                                        <p:tgtEl>
                                          <p:spTgt spid="4">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7" end="7"/>
                                            </p:txEl>
                                          </p:spTgt>
                                        </p:tgtEl>
                                        <p:attrNameLst>
                                          <p:attrName>style.visibility</p:attrName>
                                        </p:attrNameLst>
                                      </p:cBhvr>
                                      <p:to>
                                        <p:strVal val="visible"/>
                                      </p:to>
                                    </p:set>
                                    <p:animEffect transition="in" filter="fade">
                                      <p:cBhvr>
                                        <p:cTn id="86" dur="500"/>
                                        <p:tgtEl>
                                          <p:spTgt spid="4">
                                            <p:txEl>
                                              <p:pRg st="7" end="7"/>
                                            </p:txEl>
                                          </p:spTgt>
                                        </p:tgtEl>
                                      </p:cBhvr>
                                    </p:animEffect>
                                  </p:childTnLst>
                                </p:cTn>
                              </p:par>
                              <p:par>
                                <p:cTn id="87" presetID="9" presetClass="emph" presetSubtype="0" grpId="1" nodeType="withEffect">
                                  <p:stCondLst>
                                    <p:cond delay="0"/>
                                  </p:stCondLst>
                                  <p:childTnLst>
                                    <p:set>
                                      <p:cBhvr>
                                        <p:cTn id="88" dur="indefinite"/>
                                        <p:tgtEl>
                                          <p:spTgt spid="4">
                                            <p:txEl>
                                              <p:pRg st="6" end="6"/>
                                            </p:txEl>
                                          </p:spTgt>
                                        </p:tgtEl>
                                        <p:attrNameLst>
                                          <p:attrName>style.opacity</p:attrName>
                                        </p:attrNameLst>
                                      </p:cBhvr>
                                      <p:to>
                                        <p:strVal val="0.5"/>
                                      </p:to>
                                    </p:set>
                                    <p:animEffect filter="image" prLst="opacity: 0.5">
                                      <p:cBhvr rctx="IE">
                                        <p:cTn id="89" dur="indefinite"/>
                                        <p:tgtEl>
                                          <p:spTgt spid="4">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txEl>
                                              <p:pRg st="8" end="8"/>
                                            </p:txEl>
                                          </p:spTgt>
                                        </p:tgtEl>
                                        <p:attrNameLst>
                                          <p:attrName>style.visibility</p:attrName>
                                        </p:attrNameLst>
                                      </p:cBhvr>
                                      <p:to>
                                        <p:strVal val="visible"/>
                                      </p:to>
                                    </p:set>
                                    <p:animEffect transition="in" filter="fade">
                                      <p:cBhvr>
                                        <p:cTn id="94" dur="500"/>
                                        <p:tgtEl>
                                          <p:spTgt spid="4">
                                            <p:txEl>
                                              <p:pRg st="8" end="8"/>
                                            </p:txEl>
                                          </p:spTgt>
                                        </p:tgtEl>
                                      </p:cBhvr>
                                    </p:animEffect>
                                  </p:childTnLst>
                                </p:cTn>
                              </p:par>
                              <p:par>
                                <p:cTn id="95" presetID="9" presetClass="emph" presetSubtype="0" grpId="1" nodeType="withEffect">
                                  <p:stCondLst>
                                    <p:cond delay="0"/>
                                  </p:stCondLst>
                                  <p:childTnLst>
                                    <p:set>
                                      <p:cBhvr>
                                        <p:cTn id="96" dur="indefinite"/>
                                        <p:tgtEl>
                                          <p:spTgt spid="4">
                                            <p:txEl>
                                              <p:pRg st="7" end="7"/>
                                            </p:txEl>
                                          </p:spTgt>
                                        </p:tgtEl>
                                        <p:attrNameLst>
                                          <p:attrName>style.opacity</p:attrName>
                                        </p:attrNameLst>
                                      </p:cBhvr>
                                      <p:to>
                                        <p:strVal val="0.5"/>
                                      </p:to>
                                    </p:set>
                                    <p:animEffect filter="image" prLst="opacity: 0.5">
                                      <p:cBhvr rctx="IE">
                                        <p:cTn id="97" dur="indefinite"/>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2" grpId="2" uiExpand="1" build="p"/>
      <p:bldP spid="5" grpId="0" animBg="1"/>
      <p:bldP spid="4" grpId="0" uiExpand="1" build="p"/>
      <p:bldP spid="4" grpId="1"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4" name="Title 3">
            <a:extLst>
              <a:ext uri="{FF2B5EF4-FFF2-40B4-BE49-F238E27FC236}">
                <a16:creationId xmlns:a16="http://schemas.microsoft.com/office/drawing/2014/main" id="{142E3968-90CB-F7D6-DD11-B7720058F5A6}"/>
              </a:ext>
            </a:extLst>
          </p:cNvPr>
          <p:cNvSpPr>
            <a:spLocks noGrp="1"/>
          </p:cNvSpPr>
          <p:nvPr>
            <p:ph type="title"/>
          </p:nvPr>
        </p:nvSpPr>
        <p:spPr>
          <a:xfrm>
            <a:off x="2181225" y="1990725"/>
            <a:ext cx="7829550" cy="2514600"/>
          </a:xfrm>
        </p:spPr>
        <p:txBody>
          <a:bodyPr/>
          <a:lstStyle/>
          <a:p>
            <a:r>
              <a:rPr lang="en-US" sz="13800" dirty="0"/>
              <a:t>Appi-ness</a:t>
            </a:r>
            <a:endParaRPr lang="en-SE" sz="13800" dirty="0"/>
          </a:p>
        </p:txBody>
      </p:sp>
      <p:sp>
        <p:nvSpPr>
          <p:cNvPr id="5" name="Subtitle 4">
            <a:extLst>
              <a:ext uri="{FF2B5EF4-FFF2-40B4-BE49-F238E27FC236}">
                <a16:creationId xmlns:a16="http://schemas.microsoft.com/office/drawing/2014/main" id="{536571F6-6E49-15E4-6667-781F1290CF1A}"/>
              </a:ext>
            </a:extLst>
          </p:cNvPr>
          <p:cNvSpPr>
            <a:spLocks noGrp="1"/>
          </p:cNvSpPr>
          <p:nvPr>
            <p:ph type="subTitle" idx="1"/>
          </p:nvPr>
        </p:nvSpPr>
        <p:spPr>
          <a:xfrm>
            <a:off x="4861975" y="3542257"/>
            <a:ext cx="4653500" cy="1505993"/>
          </a:xfrm>
        </p:spPr>
        <p:txBody>
          <a:bodyPr/>
          <a:lstStyle/>
          <a:p>
            <a:r>
              <a:rPr lang="en-US" sz="2400" i="1" dirty="0">
                <a:solidFill>
                  <a:schemeClr val="bg1">
                    <a:lumMod val="50000"/>
                    <a:lumOff val="50000"/>
                  </a:schemeClr>
                </a:solidFill>
              </a:rPr>
              <a:t>the feeling of satisfaction one has when the application is at the center of every workflow</a:t>
            </a:r>
            <a:endParaRPr lang="en-SE" sz="2400" i="1" dirty="0">
              <a:solidFill>
                <a:schemeClr val="bg1">
                  <a:lumMod val="50000"/>
                  <a:lumOff val="50000"/>
                </a:schemeClr>
              </a:solidFill>
            </a:endParaRPr>
          </a:p>
        </p:txBody>
      </p:sp>
    </p:spTree>
    <p:extLst>
      <p:ext uri="{BB962C8B-B14F-4D97-AF65-F5344CB8AC3E}">
        <p14:creationId xmlns:p14="http://schemas.microsoft.com/office/powerpoint/2010/main" val="11338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 name="Google Shape;2830;p24">
            <a:extLst>
              <a:ext uri="{FF2B5EF4-FFF2-40B4-BE49-F238E27FC236}">
                <a16:creationId xmlns:a16="http://schemas.microsoft.com/office/drawing/2014/main" id="{D8BFF1E1-4A27-C85B-398F-527947EB5950}"/>
              </a:ext>
            </a:extLst>
          </p:cNvPr>
          <p:cNvSpPr txBox="1">
            <a:spLocks/>
          </p:cNvSpPr>
          <p:nvPr/>
        </p:nvSpPr>
        <p:spPr>
          <a:xfrm>
            <a:off x="542924" y="2171701"/>
            <a:ext cx="11106152" cy="376091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2"/>
              </a:buClr>
              <a:buSzPts val="4000"/>
              <a:buFont typeface="Aldrich"/>
              <a:buNone/>
              <a:defRPr sz="4000" b="1" i="0" u="none" strike="noStrike" cap="none">
                <a:solidFill>
                  <a:schemeClr val="lt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SE" sz="9600" b="0" dirty="0"/>
              <a:t>≠</a:t>
            </a:r>
            <a:endParaRPr lang="en-US" dirty="0"/>
          </a:p>
          <a:p>
            <a:r>
              <a:rPr lang="en-US" dirty="0"/>
              <a:t>Remote Authentication Dial-In User Service</a:t>
            </a:r>
            <a:r>
              <a:rPr lang="en-US" b="0" dirty="0"/>
              <a:t> (</a:t>
            </a:r>
            <a:r>
              <a:rPr lang="en-US" dirty="0"/>
              <a:t>RADIUS</a:t>
            </a:r>
            <a:r>
              <a:rPr lang="en-US" b="0" dirty="0"/>
              <a:t>)</a:t>
            </a:r>
            <a:endParaRPr lang="en-US" sz="9600" dirty="0">
              <a:solidFill>
                <a:srgbClr val="CCCCCC"/>
              </a:solidFill>
            </a:endParaRPr>
          </a:p>
        </p:txBody>
      </p:sp>
      <p:pic>
        <p:nvPicPr>
          <p:cNvPr id="3" name="Graphic 2">
            <a:extLst>
              <a:ext uri="{FF2B5EF4-FFF2-40B4-BE49-F238E27FC236}">
                <a16:creationId xmlns:a16="http://schemas.microsoft.com/office/drawing/2014/main" id="{CC54BF6C-AC32-E2D2-D2A6-7AA412D4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500" y="2012222"/>
            <a:ext cx="5219700" cy="1416778"/>
          </a:xfrm>
          <a:prstGeom prst="rect">
            <a:avLst/>
          </a:prstGeom>
        </p:spPr>
      </p:pic>
    </p:spTree>
    <p:extLst>
      <p:ext uri="{BB962C8B-B14F-4D97-AF65-F5344CB8AC3E}">
        <p14:creationId xmlns:p14="http://schemas.microsoft.com/office/powerpoint/2010/main" val="136235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grpSp>
        <p:nvGrpSpPr>
          <p:cNvPr id="11" name="Group 10">
            <a:extLst>
              <a:ext uri="{FF2B5EF4-FFF2-40B4-BE49-F238E27FC236}">
                <a16:creationId xmlns:a16="http://schemas.microsoft.com/office/drawing/2014/main" id="{B3956557-2F10-1147-95D7-38E96600F915}"/>
              </a:ext>
            </a:extLst>
          </p:cNvPr>
          <p:cNvGrpSpPr/>
          <p:nvPr/>
        </p:nvGrpSpPr>
        <p:grpSpPr>
          <a:xfrm>
            <a:off x="785807" y="2001618"/>
            <a:ext cx="3895725" cy="2493463"/>
            <a:chOff x="786961" y="1655028"/>
            <a:chExt cx="3895725" cy="2493463"/>
          </a:xfrm>
        </p:grpSpPr>
        <p:pic>
          <p:nvPicPr>
            <p:cNvPr id="2050" name="Picture 2">
              <a:extLst>
                <a:ext uri="{FF2B5EF4-FFF2-40B4-BE49-F238E27FC236}">
                  <a16:creationId xmlns:a16="http://schemas.microsoft.com/office/drawing/2014/main" id="{097B6635-EE73-8F01-819D-AB416B27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8" y="2709509"/>
              <a:ext cx="1733550" cy="1438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37BA3C-B2E5-742A-90A3-78C2F0F2AE87}"/>
                </a:ext>
              </a:extLst>
            </p:cNvPr>
            <p:cNvSpPr txBox="1"/>
            <p:nvPr/>
          </p:nvSpPr>
          <p:spPr>
            <a:xfrm>
              <a:off x="786961" y="1655028"/>
              <a:ext cx="3895725" cy="830997"/>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Azure Resource Manager</a:t>
              </a:r>
              <a:br>
                <a:rPr lang="en-US" sz="2400" b="1" dirty="0">
                  <a:solidFill>
                    <a:schemeClr val="tx2"/>
                  </a:solidFill>
                  <a:latin typeface="Ubuntu Condensed" panose="020B0506030602030204" pitchFamily="34" charset="0"/>
                </a:rPr>
              </a:br>
              <a:r>
                <a:rPr lang="en-US" sz="2400" b="1" dirty="0">
                  <a:solidFill>
                    <a:schemeClr val="tx2"/>
                  </a:solidFill>
                  <a:latin typeface="Ubuntu Condensed" panose="020B0506030602030204" pitchFamily="34" charset="0"/>
                </a:rPr>
                <a:t>(ARM)</a:t>
              </a:r>
              <a:endParaRPr lang="en-SE" sz="2400" b="1" dirty="0">
                <a:solidFill>
                  <a:schemeClr val="tx2"/>
                </a:solidFill>
                <a:latin typeface="Ubuntu Condensed" panose="020B0506030602030204" pitchFamily="34" charset="0"/>
              </a:endParaRPr>
            </a:p>
          </p:txBody>
        </p:sp>
      </p:grpSp>
      <p:grpSp>
        <p:nvGrpSpPr>
          <p:cNvPr id="13" name="Group 12">
            <a:extLst>
              <a:ext uri="{FF2B5EF4-FFF2-40B4-BE49-F238E27FC236}">
                <a16:creationId xmlns:a16="http://schemas.microsoft.com/office/drawing/2014/main" id="{5B2B9886-67A1-53B6-68D9-E2B95050CBC6}"/>
              </a:ext>
            </a:extLst>
          </p:cNvPr>
          <p:cNvGrpSpPr/>
          <p:nvPr/>
        </p:nvGrpSpPr>
        <p:grpSpPr>
          <a:xfrm>
            <a:off x="4148137" y="2115199"/>
            <a:ext cx="3895725" cy="2456082"/>
            <a:chOff x="785810" y="1839693"/>
            <a:chExt cx="3895725" cy="2456082"/>
          </a:xfrm>
        </p:grpSpPr>
        <p:pic>
          <p:nvPicPr>
            <p:cNvPr id="14" name="Picture 2">
              <a:extLst>
                <a:ext uri="{FF2B5EF4-FFF2-40B4-BE49-F238E27FC236}">
                  <a16:creationId xmlns:a16="http://schemas.microsoft.com/office/drawing/2014/main" id="{97687353-2221-CCF7-4020-8E9933929BE2}"/>
                </a:ext>
              </a:extLst>
            </p:cNvPr>
            <p:cNvPicPr>
              <a:picLocks noChangeAspect="1" noChangeArrowheads="1"/>
            </p:cNvPicPr>
            <p:nvPr/>
          </p:nvPicPr>
          <p:blipFill>
            <a:blip r:embed="rId4"/>
            <a:srcRect/>
            <a:stretch/>
          </p:blipFill>
          <p:spPr bwMode="auto">
            <a:xfrm>
              <a:off x="1866898" y="2562225"/>
              <a:ext cx="17335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04019D-8B2E-37CD-47BC-CB719B6C5B3E}"/>
                </a:ext>
              </a:extLst>
            </p:cNvPr>
            <p:cNvSpPr txBox="1"/>
            <p:nvPr/>
          </p:nvSpPr>
          <p:spPr>
            <a:xfrm>
              <a:off x="785810"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Bicep</a:t>
              </a:r>
              <a:endParaRPr lang="en-SE" sz="2400" b="1" dirty="0">
                <a:solidFill>
                  <a:schemeClr val="tx2"/>
                </a:solidFill>
                <a:latin typeface="Ubuntu Condensed" panose="020B0506030602030204" pitchFamily="34" charset="0"/>
              </a:endParaRPr>
            </a:p>
          </p:txBody>
        </p:sp>
      </p:grpSp>
      <p:grpSp>
        <p:nvGrpSpPr>
          <p:cNvPr id="18" name="Group 17">
            <a:extLst>
              <a:ext uri="{FF2B5EF4-FFF2-40B4-BE49-F238E27FC236}">
                <a16:creationId xmlns:a16="http://schemas.microsoft.com/office/drawing/2014/main" id="{A018ADF1-A9FF-DF2A-551A-920B31BC38A4}"/>
              </a:ext>
            </a:extLst>
          </p:cNvPr>
          <p:cNvGrpSpPr/>
          <p:nvPr/>
        </p:nvGrpSpPr>
        <p:grpSpPr>
          <a:xfrm>
            <a:off x="7510467" y="2115199"/>
            <a:ext cx="3895725" cy="2379882"/>
            <a:chOff x="7951723" y="1839693"/>
            <a:chExt cx="3895725" cy="2379882"/>
          </a:xfrm>
        </p:grpSpPr>
        <p:pic>
          <p:nvPicPr>
            <p:cNvPr id="16" name="Graphic 15">
              <a:extLst>
                <a:ext uri="{FF2B5EF4-FFF2-40B4-BE49-F238E27FC236}">
                  <a16:creationId xmlns:a16="http://schemas.microsoft.com/office/drawing/2014/main" id="{D6936B3A-D4CE-1DD7-2D15-78CCF3FA0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 r="75173"/>
            <a:stretch/>
          </p:blipFill>
          <p:spPr>
            <a:xfrm>
              <a:off x="9106703" y="2486025"/>
              <a:ext cx="1585766" cy="1733550"/>
            </a:xfrm>
            <a:prstGeom prst="rect">
              <a:avLst/>
            </a:prstGeom>
          </p:spPr>
        </p:pic>
        <p:sp>
          <p:nvSpPr>
            <p:cNvPr id="17" name="TextBox 16">
              <a:extLst>
                <a:ext uri="{FF2B5EF4-FFF2-40B4-BE49-F238E27FC236}">
                  <a16:creationId xmlns:a16="http://schemas.microsoft.com/office/drawing/2014/main" id="{260BE414-9BFB-BAF4-7A66-13A41CA007C8}"/>
                </a:ext>
              </a:extLst>
            </p:cNvPr>
            <p:cNvSpPr txBox="1"/>
            <p:nvPr/>
          </p:nvSpPr>
          <p:spPr>
            <a:xfrm>
              <a:off x="7951723" y="1839693"/>
              <a:ext cx="3895725" cy="461665"/>
            </a:xfrm>
            <a:prstGeom prst="rect">
              <a:avLst/>
            </a:prstGeom>
            <a:noFill/>
          </p:spPr>
          <p:txBody>
            <a:bodyPr wrap="square" rtlCol="0">
              <a:spAutoFit/>
            </a:bodyPr>
            <a:lstStyle/>
            <a:p>
              <a:pPr algn="ctr"/>
              <a:r>
                <a:rPr lang="en-US" sz="2400" b="1" dirty="0">
                  <a:solidFill>
                    <a:schemeClr val="tx2"/>
                  </a:solidFill>
                  <a:latin typeface="Ubuntu Condensed" panose="020B0506030602030204" pitchFamily="34" charset="0"/>
                </a:rPr>
                <a:t>Radius</a:t>
              </a:r>
              <a:endParaRPr lang="en-SE" sz="2400" b="1" dirty="0">
                <a:solidFill>
                  <a:schemeClr val="tx2"/>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1">
      <a:dk1>
        <a:srgbClr val="1E1E1F"/>
      </a:dk1>
      <a:lt1>
        <a:srgbClr val="1E1E1F"/>
      </a:lt1>
      <a:dk2>
        <a:srgbClr val="F0F5F5"/>
      </a:dk2>
      <a:lt2>
        <a:srgbClr val="F0F5F5"/>
      </a:lt2>
      <a:accent1>
        <a:srgbClr val="2D2D30"/>
      </a:accent1>
      <a:accent2>
        <a:srgbClr val="F0F5F5"/>
      </a:accent2>
      <a:accent3>
        <a:srgbClr val="3E3E42"/>
      </a:accent3>
      <a:accent4>
        <a:srgbClr val="C74325"/>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2671</TotalTime>
  <Words>585</Words>
  <Application>Microsoft Office PowerPoint</Application>
  <PresentationFormat>Widescreen</PresentationFormat>
  <Paragraphs>200</Paragraphs>
  <Slides>21</Slides>
  <Notes>20</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Segoe UI</vt:lpstr>
      <vt:lpstr>Arial</vt:lpstr>
      <vt:lpstr>Roboto</vt:lpstr>
      <vt:lpstr>Barlow Condensed</vt:lpstr>
      <vt:lpstr>Catamaran</vt:lpstr>
      <vt:lpstr>Wingdings</vt:lpstr>
      <vt:lpstr>Abril Fatface</vt:lpstr>
      <vt:lpstr>Ubuntu Condensed</vt:lpstr>
      <vt:lpstr>Segoe UI Semibold</vt:lpstr>
      <vt:lpstr>Aldrich</vt:lpstr>
      <vt:lpstr>Cascadia Code PL SemiBold</vt:lpstr>
      <vt:lpstr>Cascadia Code</vt:lpstr>
      <vt:lpstr>Segoe Script</vt:lpstr>
      <vt:lpstr>Calibri</vt:lpstr>
      <vt:lpstr>SlidesMania</vt:lpstr>
      <vt:lpstr>A rad Application Platform</vt:lpstr>
      <vt:lpstr>PowerPoint Presentation</vt:lpstr>
      <vt:lpstr>PowerPoint Presentation</vt:lpstr>
      <vt:lpstr>PowerPoint Presentation</vt:lpstr>
      <vt:lpstr>Session Overview</vt:lpstr>
      <vt:lpstr>Radius was created to…</vt:lpstr>
      <vt:lpstr>Appi-ness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Bicep for Radius</vt:lpstr>
      <vt:lpstr>PowerPoint Presentation</vt:lpstr>
      <vt:lpstr>Where does Radius fit into your organization?</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182</cp:revision>
  <dcterms:modified xsi:type="dcterms:W3CDTF">2024-02-07T16:46:04Z</dcterms:modified>
</cp:coreProperties>
</file>